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410" r:id="rId5"/>
    <p:sldId id="424" r:id="rId6"/>
    <p:sldId id="411" r:id="rId7"/>
    <p:sldId id="430" r:id="rId8"/>
    <p:sldId id="412" r:id="rId9"/>
    <p:sldId id="426" r:id="rId10"/>
    <p:sldId id="413" r:id="rId11"/>
    <p:sldId id="428" r:id="rId12"/>
    <p:sldId id="407" r:id="rId1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3B2269-3FFB-391B-30A5-D1A6724ED204}" name="Joseph Wildey" initials="JW" userId="S::joseph.wildey@rsginc.com::170dc0b6-6487-49db-a10f-67e7b916fc5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87B"/>
    <a:srgbClr val="B1B3B6"/>
    <a:srgbClr val="48484A"/>
    <a:srgbClr val="DE5429"/>
    <a:srgbClr val="ED9D2D"/>
    <a:srgbClr val="FF2600"/>
    <a:srgbClr val="DCDDDE"/>
    <a:srgbClr val="262626"/>
    <a:srgbClr val="BA1222"/>
    <a:srgbClr val="524D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27" autoAdjust="0"/>
    <p:restoredTop sz="94694"/>
  </p:normalViewPr>
  <p:slideViewPr>
    <p:cSldViewPr snapToGrid="0">
      <p:cViewPr varScale="1">
        <p:scale>
          <a:sx n="110" d="100"/>
          <a:sy n="110" d="100"/>
        </p:scale>
        <p:origin x="114" y="49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25BB3D4B-E7F6-4A42-853B-40C1A88C262E}" type="datetimeFigureOut">
              <a:rPr lang="en-US" smtClean="0"/>
              <a:t>2/27/2025</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77C7C1A-D5B2-4BB7-A8A5-88681A8C6345}" type="slidenum">
              <a:rPr lang="en-US" smtClean="0"/>
              <a:t>‹#›</a:t>
            </a:fld>
            <a:endParaRPr lang="en-US" dirty="0"/>
          </a:p>
        </p:txBody>
      </p:sp>
    </p:spTree>
    <p:extLst>
      <p:ext uri="{BB962C8B-B14F-4D97-AF65-F5344CB8AC3E}">
        <p14:creationId xmlns:p14="http://schemas.microsoft.com/office/powerpoint/2010/main" val="4046364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52686A57-3D42-1746-A4F9-9BA3F9944E9C}" type="datetimeFigureOut">
              <a:rPr lang="en-US" smtClean="0"/>
              <a:t>2/27/2025</a:t>
            </a:fld>
            <a:endParaRPr lang="en-US"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746EF74-4753-DA47-9B34-F93D23E42F59}" type="slidenum">
              <a:rPr lang="en-US" smtClean="0"/>
              <a:t>‹#›</a:t>
            </a:fld>
            <a:endParaRPr lang="en-US" dirty="0"/>
          </a:p>
        </p:txBody>
      </p:sp>
    </p:spTree>
    <p:extLst>
      <p:ext uri="{BB962C8B-B14F-4D97-AF65-F5344CB8AC3E}">
        <p14:creationId xmlns:p14="http://schemas.microsoft.com/office/powerpoint/2010/main" val="9810060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6EF74-4753-DA47-9B34-F93D23E42F59}" type="slidenum">
              <a:rPr lang="en-US" smtClean="0"/>
              <a:t>9</a:t>
            </a:fld>
            <a:endParaRPr lang="en-US" dirty="0"/>
          </a:p>
        </p:txBody>
      </p:sp>
    </p:spTree>
    <p:extLst>
      <p:ext uri="{BB962C8B-B14F-4D97-AF65-F5344CB8AC3E}">
        <p14:creationId xmlns:p14="http://schemas.microsoft.com/office/powerpoint/2010/main" val="146918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47F66-A673-B9F5-EA3B-1311C5628DF2}"/>
              </a:ext>
            </a:extLst>
          </p:cNvPr>
          <p:cNvSpPr>
            <a:spLocks noGrp="1"/>
          </p:cNvSpPr>
          <p:nvPr>
            <p:ph type="sldNum" sz="quarter" idx="10"/>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680479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8. Basic Content / Table or Chart Pag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1B7E01A6-24BA-661C-A336-97462D16441C}"/>
              </a:ext>
            </a:extLst>
          </p:cNvPr>
          <p:cNvSpPr>
            <a:spLocks noGrp="1"/>
          </p:cNvSpPr>
          <p:nvPr>
            <p:ph type="title" hasCustomPrompt="1"/>
          </p:nvPr>
        </p:nvSpPr>
        <p:spPr>
          <a:xfrm>
            <a:off x="838200" y="548958"/>
            <a:ext cx="1050798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6" name="Text Placeholder 13">
            <a:extLst>
              <a:ext uri="{FF2B5EF4-FFF2-40B4-BE49-F238E27FC236}">
                <a16:creationId xmlns:a16="http://schemas.microsoft.com/office/drawing/2014/main" id="{C7403E73-5B74-DC73-D0C0-EEB1D5D3C6D8}"/>
              </a:ext>
            </a:extLst>
          </p:cNvPr>
          <p:cNvSpPr>
            <a:spLocks noGrp="1"/>
          </p:cNvSpPr>
          <p:nvPr>
            <p:ph type="body" sz="quarter" idx="15" hasCustomPrompt="1"/>
          </p:nvPr>
        </p:nvSpPr>
        <p:spPr>
          <a:xfrm>
            <a:off x="845820" y="1143000"/>
            <a:ext cx="1050798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43B30FEE-46B3-5CA6-9990-EEA015EBA24C}"/>
              </a:ext>
            </a:extLst>
          </p:cNvPr>
          <p:cNvSpPr>
            <a:spLocks noGrp="1"/>
          </p:cNvSpPr>
          <p:nvPr>
            <p:ph type="sldNum" sz="quarter" idx="16"/>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148330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09.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890A58AF-A425-90B7-A7DA-7C8531DB9D71}"/>
              </a:ext>
            </a:extLst>
          </p:cNvPr>
          <p:cNvSpPr>
            <a:spLocks noGrp="1"/>
          </p:cNvSpPr>
          <p:nvPr>
            <p:ph type="sldNum" sz="quarter" idx="10"/>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2451206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 Full Page Imag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9A994D-9F3F-AF37-9B41-125B104DAB89}"/>
              </a:ext>
            </a:extLst>
          </p:cNvPr>
          <p:cNvSpPr/>
          <p:nvPr userDrawn="1"/>
        </p:nvSpPr>
        <p:spPr>
          <a:xfrm>
            <a:off x="749594" y="6326372"/>
            <a:ext cx="1079205" cy="398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DACF605-DE13-3428-35A7-C42639F2EB49}"/>
              </a:ext>
            </a:extLst>
          </p:cNvPr>
          <p:cNvSpPr/>
          <p:nvPr userDrawn="1"/>
        </p:nvSpPr>
        <p:spPr>
          <a:xfrm>
            <a:off x="0" y="0"/>
            <a:ext cx="4476307" cy="6858000"/>
          </a:xfrm>
          <a:prstGeom prst="rect">
            <a:avLst/>
          </a:prstGeom>
          <a:gradFill flip="none" rotWithShape="1">
            <a:gsLst>
              <a:gs pos="0">
                <a:schemeClr val="bg1">
                  <a:alpha val="0"/>
                </a:schemeClr>
              </a:gs>
              <a:gs pos="88000">
                <a:schemeClr val="tx1">
                  <a:alpha val="80218"/>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lvl1pPr>
              <a:defRPr>
                <a:solidFill>
                  <a:schemeClr val="tx1"/>
                </a:solidFill>
              </a:defRPr>
            </a:lvl1pPr>
          </a:lstStyle>
          <a:p>
            <a:r>
              <a:rPr lang="en-US"/>
              <a:t>Click to edit Master title style</a:t>
            </a:r>
          </a:p>
        </p:txBody>
      </p:sp>
      <p:sp>
        <p:nvSpPr>
          <p:cNvPr id="9" name="Text Placeholder 11">
            <a:extLst>
              <a:ext uri="{FF2B5EF4-FFF2-40B4-BE49-F238E27FC236}">
                <a16:creationId xmlns:a16="http://schemas.microsoft.com/office/drawing/2014/main" id="{AAE9CEB1-149E-197A-ED2C-7AAE763DB2AA}"/>
              </a:ext>
            </a:extLst>
          </p:cNvPr>
          <p:cNvSpPr>
            <a:spLocks noGrp="1"/>
          </p:cNvSpPr>
          <p:nvPr>
            <p:ph type="body" sz="quarter" idx="14" hasCustomPrompt="1"/>
          </p:nvPr>
        </p:nvSpPr>
        <p:spPr>
          <a:xfrm>
            <a:off x="84582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0" name="Text Placeholder 13">
            <a:extLst>
              <a:ext uri="{FF2B5EF4-FFF2-40B4-BE49-F238E27FC236}">
                <a16:creationId xmlns:a16="http://schemas.microsoft.com/office/drawing/2014/main" id="{76B381FD-0A7E-1CBF-5997-ECA19A9AB298}"/>
              </a:ext>
            </a:extLst>
          </p:cNvPr>
          <p:cNvSpPr>
            <a:spLocks noGrp="1"/>
          </p:cNvSpPr>
          <p:nvPr>
            <p:ph type="body" sz="quarter" idx="15" hasCustomPrompt="1"/>
          </p:nvPr>
        </p:nvSpPr>
        <p:spPr>
          <a:xfrm>
            <a:off x="84582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pic>
        <p:nvPicPr>
          <p:cNvPr id="3" name="Picture 2">
            <a:extLst>
              <a:ext uri="{FF2B5EF4-FFF2-40B4-BE49-F238E27FC236}">
                <a16:creationId xmlns:a16="http://schemas.microsoft.com/office/drawing/2014/main" id="{FAF3DBED-8890-29A5-C255-12373A35F35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819668" y="6404406"/>
            <a:ext cx="801152" cy="260615"/>
          </a:xfrm>
          <a:prstGeom prst="rect">
            <a:avLst/>
          </a:prstGeom>
        </p:spPr>
      </p:pic>
      <p:sp>
        <p:nvSpPr>
          <p:cNvPr id="6" name="Slide Number Placeholder 4">
            <a:extLst>
              <a:ext uri="{FF2B5EF4-FFF2-40B4-BE49-F238E27FC236}">
                <a16:creationId xmlns:a16="http://schemas.microsoft.com/office/drawing/2014/main" id="{3DDD8028-91B0-7AFD-F5C0-7FD51AAAFA19}"/>
              </a:ext>
            </a:extLst>
          </p:cNvPr>
          <p:cNvSpPr>
            <a:spLocks noGrp="1"/>
          </p:cNvSpPr>
          <p:nvPr>
            <p:ph type="sldNum" sz="quarter" idx="16"/>
          </p:nvPr>
        </p:nvSpPr>
        <p:spPr>
          <a:xfrm>
            <a:off x="8708730" y="6350444"/>
            <a:ext cx="2743200" cy="365125"/>
          </a:xfrm>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244856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0. Light Divider Slide">
    <p:bg>
      <p:bgPr>
        <a:solidFill>
          <a:schemeClr val="bg1"/>
        </a:solidFill>
        <a:effectLst/>
      </p:bgPr>
    </p:bg>
    <p:spTree>
      <p:nvGrpSpPr>
        <p:cNvPr id="1" name=""/>
        <p:cNvGrpSpPr/>
        <p:nvPr/>
      </p:nvGrpSpPr>
      <p:grpSpPr>
        <a:xfrm>
          <a:off x="0" y="0"/>
          <a:ext cx="0" cy="0"/>
          <a:chOff x="0" y="0"/>
          <a:chExt cx="0" cy="0"/>
        </a:xfrm>
      </p:grpSpPr>
      <p:sp>
        <p:nvSpPr>
          <p:cNvPr id="4" name="Google Shape;30;p7">
            <a:extLst>
              <a:ext uri="{FF2B5EF4-FFF2-40B4-BE49-F238E27FC236}">
                <a16:creationId xmlns:a16="http://schemas.microsoft.com/office/drawing/2014/main" id="{DAF7315F-64B1-CCF6-9A53-C1EEA0BB28BC}"/>
              </a:ext>
            </a:extLst>
          </p:cNvPr>
          <p:cNvSpPr txBox="1">
            <a:spLocks noGrp="1"/>
          </p:cNvSpPr>
          <p:nvPr>
            <p:ph type="subTitle" idx="1" hasCustomPrompt="1"/>
          </p:nvPr>
        </p:nvSpPr>
        <p:spPr>
          <a:xfrm>
            <a:off x="848945" y="615043"/>
            <a:ext cx="10504855" cy="280718"/>
          </a:xfrm>
          <a:prstGeom prst="rect">
            <a:avLst/>
          </a:prstGeom>
        </p:spPr>
        <p:txBody>
          <a:bodyPr spcFirstLastPara="1" wrap="square" lIns="0" tIns="0" rIns="0" bIns="0" anchor="t" anchorCtr="0">
            <a:spAutoFit/>
          </a:bodyPr>
          <a:lstStyle>
            <a:lvl1pPr marL="0" lvl="0" rtl="0">
              <a:spcBef>
                <a:spcPts val="0"/>
              </a:spcBef>
              <a:spcAft>
                <a:spcPts val="0"/>
              </a:spcAft>
              <a:buNone/>
              <a:defRPr sz="1600" b="1">
                <a:solidFill>
                  <a:schemeClr val="tx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add Presentation Subtitle</a:t>
            </a:r>
            <a:endParaRPr/>
          </a:p>
        </p:txBody>
      </p:sp>
      <p:sp>
        <p:nvSpPr>
          <p:cNvPr id="5" name="Google Shape;31;p7">
            <a:extLst>
              <a:ext uri="{FF2B5EF4-FFF2-40B4-BE49-F238E27FC236}">
                <a16:creationId xmlns:a16="http://schemas.microsoft.com/office/drawing/2014/main" id="{860233F2-899B-AE15-FC15-3A4A955466A6}"/>
              </a:ext>
            </a:extLst>
          </p:cNvPr>
          <p:cNvSpPr txBox="1">
            <a:spLocks noGrp="1"/>
          </p:cNvSpPr>
          <p:nvPr>
            <p:ph type="title" hasCustomPrompt="1"/>
          </p:nvPr>
        </p:nvSpPr>
        <p:spPr>
          <a:xfrm>
            <a:off x="848945" y="2721481"/>
            <a:ext cx="6567132" cy="615553"/>
          </a:xfrm>
          <a:prstGeom prst="rect">
            <a:avLst/>
          </a:prstGeom>
        </p:spPr>
        <p:txBody>
          <a:bodyPr spcFirstLastPara="1" wrap="square" lIns="0" tIns="0" rIns="0" bIns="0" anchor="t" anchorCtr="0">
            <a:spAutoFit/>
          </a:bodyPr>
          <a:lstStyle>
            <a:lvl1pPr lvl="0" rtl="0">
              <a:lnSpc>
                <a:spcPct val="100000"/>
              </a:lnSpc>
              <a:spcBef>
                <a:spcPts val="0"/>
              </a:spcBef>
              <a:spcAft>
                <a:spcPts val="0"/>
              </a:spcAft>
              <a:buNone/>
              <a:defRPr sz="4000">
                <a:solidFill>
                  <a:schemeClr val="tx1"/>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r>
              <a:rPr lang="en-US"/>
              <a:t>Click To Add Divider Title</a:t>
            </a:r>
            <a:endParaRPr/>
          </a:p>
        </p:txBody>
      </p:sp>
      <p:grpSp>
        <p:nvGrpSpPr>
          <p:cNvPr id="27" name="Group 26">
            <a:extLst>
              <a:ext uri="{FF2B5EF4-FFF2-40B4-BE49-F238E27FC236}">
                <a16:creationId xmlns:a16="http://schemas.microsoft.com/office/drawing/2014/main" id="{8651C0E4-F2DE-C264-009A-C689D616B19E}"/>
              </a:ext>
            </a:extLst>
          </p:cNvPr>
          <p:cNvGrpSpPr/>
          <p:nvPr userDrawn="1"/>
        </p:nvGrpSpPr>
        <p:grpSpPr>
          <a:xfrm>
            <a:off x="6253224" y="1600200"/>
            <a:ext cx="6720306" cy="3838022"/>
            <a:chOff x="1362414" y="652144"/>
            <a:chExt cx="13267986" cy="7577456"/>
          </a:xfrm>
        </p:grpSpPr>
        <p:sp>
          <p:nvSpPr>
            <p:cNvPr id="28" name="Triangle 27">
              <a:extLst>
                <a:ext uri="{FF2B5EF4-FFF2-40B4-BE49-F238E27FC236}">
                  <a16:creationId xmlns:a16="http://schemas.microsoft.com/office/drawing/2014/main" id="{C8A742D3-D09F-D07C-D382-4431415071FF}"/>
                </a:ext>
              </a:extLst>
            </p:cNvPr>
            <p:cNvSpPr/>
            <p:nvPr/>
          </p:nvSpPr>
          <p:spPr>
            <a:xfrm>
              <a:off x="6361577" y="3057984"/>
              <a:ext cx="8268823" cy="5171616"/>
            </a:xfrm>
            <a:prstGeom prst="triangle">
              <a:avLst/>
            </a:prstGeom>
            <a:gradFill>
              <a:gsLst>
                <a:gs pos="0">
                  <a:srgbClr val="77787B">
                    <a:alpha val="50000"/>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riangle 28">
              <a:extLst>
                <a:ext uri="{FF2B5EF4-FFF2-40B4-BE49-F238E27FC236}">
                  <a16:creationId xmlns:a16="http://schemas.microsoft.com/office/drawing/2014/main" id="{8BD1D4B8-AFA2-0733-149B-D22CF7059BF4}"/>
                </a:ext>
              </a:extLst>
            </p:cNvPr>
            <p:cNvSpPr/>
            <p:nvPr/>
          </p:nvSpPr>
          <p:spPr>
            <a:xfrm>
              <a:off x="1362414" y="652144"/>
              <a:ext cx="10564658" cy="6607514"/>
            </a:xfrm>
            <a:prstGeom prst="triangle">
              <a:avLst/>
            </a:prstGeom>
            <a:gradFill>
              <a:gsLst>
                <a:gs pos="0">
                  <a:srgbClr val="77787B">
                    <a:alpha val="50467"/>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 Placeholder 6">
            <a:extLst>
              <a:ext uri="{FF2B5EF4-FFF2-40B4-BE49-F238E27FC236}">
                <a16:creationId xmlns:a16="http://schemas.microsoft.com/office/drawing/2014/main" id="{1D0AB48E-9EE9-EF25-7424-CF2B654F3AE4}"/>
              </a:ext>
            </a:extLst>
          </p:cNvPr>
          <p:cNvSpPr>
            <a:spLocks noGrp="1"/>
          </p:cNvSpPr>
          <p:nvPr>
            <p:ph type="body" sz="quarter" idx="10" hasCustomPrompt="1"/>
          </p:nvPr>
        </p:nvSpPr>
        <p:spPr>
          <a:xfrm>
            <a:off x="848945" y="3342443"/>
            <a:ext cx="5480735" cy="430887"/>
          </a:xfrm>
          <a:prstGeom prst="rect">
            <a:avLst/>
          </a:prstGeom>
        </p:spPr>
        <p:txBody>
          <a:bodyPr>
            <a:noAutofit/>
          </a:bodyPr>
          <a:lstStyle>
            <a:lvl1pPr marL="0" indent="0">
              <a:lnSpc>
                <a:spcPct val="100000"/>
              </a:lnSpc>
              <a:buNone/>
              <a:defRPr sz="2000" b="1">
                <a:solidFill>
                  <a:schemeClr val="bg2"/>
                </a:solidFill>
              </a:defRPr>
            </a:lvl1pPr>
            <a:lvl2pPr marL="457200" indent="0">
              <a:buNone/>
              <a:defRPr sz="2400">
                <a:solidFill>
                  <a:schemeClr val="tx2"/>
                </a:solidFill>
              </a:defRPr>
            </a:lvl2pPr>
            <a:lvl3pPr marL="914400" indent="0">
              <a:buNone/>
              <a:defRPr sz="2400">
                <a:solidFill>
                  <a:schemeClr val="bg1">
                    <a:lumMod val="50000"/>
                  </a:schemeClr>
                </a:solidFill>
              </a:defRPr>
            </a:lvl3pPr>
            <a:lvl4pPr marL="1371600" indent="0">
              <a:buNone/>
              <a:defRPr sz="2400">
                <a:solidFill>
                  <a:schemeClr val="bg1">
                    <a:lumMod val="50000"/>
                  </a:schemeClr>
                </a:solidFill>
              </a:defRPr>
            </a:lvl4pPr>
            <a:lvl5pPr marL="1828800" indent="0">
              <a:buNone/>
              <a:defRPr sz="2400">
                <a:solidFill>
                  <a:schemeClr val="bg1">
                    <a:lumMod val="50000"/>
                  </a:schemeClr>
                </a:solidFill>
              </a:defRPr>
            </a:lvl5pPr>
          </a:lstStyle>
          <a:p>
            <a:pPr lvl="0"/>
            <a:r>
              <a:rPr lang="en-US"/>
              <a:t>Extra words in orange</a:t>
            </a:r>
          </a:p>
        </p:txBody>
      </p:sp>
    </p:spTree>
    <p:extLst>
      <p:ext uri="{BB962C8B-B14F-4D97-AF65-F5344CB8AC3E}">
        <p14:creationId xmlns:p14="http://schemas.microsoft.com/office/powerpoint/2010/main" val="3182958355"/>
      </p:ext>
    </p:extLst>
  </p:cSld>
  <p:clrMapOvr>
    <a:masterClrMapping/>
  </p:clrMapOvr>
  <p:extLst>
    <p:ext uri="{DCECCB84-F9BA-43D5-87BE-67443E8EF086}">
      <p15:sldGuideLst xmlns:p15="http://schemas.microsoft.com/office/powerpoint/2012/main">
        <p15:guide id="1" pos="54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0. Blue Divider Slide">
    <p:bg>
      <p:bgPr>
        <a:solidFill>
          <a:schemeClr val="accent1"/>
        </a:solidFill>
        <a:effectLst/>
      </p:bgPr>
    </p:bg>
    <p:spTree>
      <p:nvGrpSpPr>
        <p:cNvPr id="1" name=""/>
        <p:cNvGrpSpPr/>
        <p:nvPr/>
      </p:nvGrpSpPr>
      <p:grpSpPr>
        <a:xfrm>
          <a:off x="0" y="0"/>
          <a:ext cx="0" cy="0"/>
          <a:chOff x="0" y="0"/>
          <a:chExt cx="0" cy="0"/>
        </a:xfrm>
      </p:grpSpPr>
      <p:sp>
        <p:nvSpPr>
          <p:cNvPr id="4" name="Google Shape;30;p7">
            <a:extLst>
              <a:ext uri="{FF2B5EF4-FFF2-40B4-BE49-F238E27FC236}">
                <a16:creationId xmlns:a16="http://schemas.microsoft.com/office/drawing/2014/main" id="{DAF7315F-64B1-CCF6-9A53-C1EEA0BB28BC}"/>
              </a:ext>
            </a:extLst>
          </p:cNvPr>
          <p:cNvSpPr txBox="1">
            <a:spLocks noGrp="1"/>
          </p:cNvSpPr>
          <p:nvPr>
            <p:ph type="subTitle" idx="1" hasCustomPrompt="1"/>
          </p:nvPr>
        </p:nvSpPr>
        <p:spPr>
          <a:xfrm>
            <a:off x="848945" y="625928"/>
            <a:ext cx="10504855" cy="280718"/>
          </a:xfrm>
          <a:prstGeom prst="rect">
            <a:avLst/>
          </a:prstGeom>
        </p:spPr>
        <p:txBody>
          <a:bodyPr spcFirstLastPara="1" wrap="square" lIns="0" tIns="0" rIns="0" bIns="0" anchor="t" anchorCtr="0">
            <a:spAutoFit/>
          </a:bodyPr>
          <a:lstStyle>
            <a:lvl1pPr marL="0" lvl="0" rtl="0">
              <a:spcBef>
                <a:spcPts val="0"/>
              </a:spcBef>
              <a:spcAft>
                <a:spcPts val="0"/>
              </a:spcAft>
              <a:buNone/>
              <a:defRPr sz="1600" b="1">
                <a:solidFill>
                  <a:schemeClr val="bg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add Presentation Subtitle</a:t>
            </a:r>
            <a:endParaRPr/>
          </a:p>
        </p:txBody>
      </p:sp>
      <p:sp>
        <p:nvSpPr>
          <p:cNvPr id="5" name="Google Shape;31;p7">
            <a:extLst>
              <a:ext uri="{FF2B5EF4-FFF2-40B4-BE49-F238E27FC236}">
                <a16:creationId xmlns:a16="http://schemas.microsoft.com/office/drawing/2014/main" id="{860233F2-899B-AE15-FC15-3A4A955466A6}"/>
              </a:ext>
            </a:extLst>
          </p:cNvPr>
          <p:cNvSpPr txBox="1">
            <a:spLocks noGrp="1"/>
          </p:cNvSpPr>
          <p:nvPr>
            <p:ph type="title" hasCustomPrompt="1"/>
          </p:nvPr>
        </p:nvSpPr>
        <p:spPr>
          <a:xfrm>
            <a:off x="848945" y="2721481"/>
            <a:ext cx="6567131" cy="615553"/>
          </a:xfrm>
          <a:prstGeom prst="rect">
            <a:avLst/>
          </a:prstGeom>
        </p:spPr>
        <p:txBody>
          <a:bodyPr spcFirstLastPara="1" wrap="square" lIns="0" tIns="0" rIns="0" bIns="0" anchor="t" anchorCtr="0">
            <a:spAutoFit/>
          </a:bodyPr>
          <a:lstStyle>
            <a:lvl1pPr lvl="0" rtl="0">
              <a:lnSpc>
                <a:spcPct val="100000"/>
              </a:lnSpc>
              <a:spcBef>
                <a:spcPts val="0"/>
              </a:spcBef>
              <a:spcAft>
                <a:spcPts val="0"/>
              </a:spcAft>
              <a:buNone/>
              <a:defRPr sz="4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r>
              <a:rPr lang="en-US"/>
              <a:t>Click To Add Divider Title</a:t>
            </a:r>
            <a:endParaRPr/>
          </a:p>
        </p:txBody>
      </p:sp>
      <p:grpSp>
        <p:nvGrpSpPr>
          <p:cNvPr id="6" name="Group 5">
            <a:extLst>
              <a:ext uri="{FF2B5EF4-FFF2-40B4-BE49-F238E27FC236}">
                <a16:creationId xmlns:a16="http://schemas.microsoft.com/office/drawing/2014/main" id="{492E3488-233E-901D-B48E-B5017C484802}"/>
              </a:ext>
            </a:extLst>
          </p:cNvPr>
          <p:cNvGrpSpPr/>
          <p:nvPr userDrawn="1"/>
        </p:nvGrpSpPr>
        <p:grpSpPr>
          <a:xfrm>
            <a:off x="6253223" y="1600200"/>
            <a:ext cx="6720306" cy="3838022"/>
            <a:chOff x="4365523" y="971472"/>
            <a:chExt cx="7821197" cy="4466750"/>
          </a:xfrm>
        </p:grpSpPr>
        <p:sp>
          <p:nvSpPr>
            <p:cNvPr id="29" name="Triangle 28">
              <a:extLst>
                <a:ext uri="{FF2B5EF4-FFF2-40B4-BE49-F238E27FC236}">
                  <a16:creationId xmlns:a16="http://schemas.microsoft.com/office/drawing/2014/main" id="{8BD1D4B8-AFA2-0733-149B-D22CF7059BF4}"/>
                </a:ext>
              </a:extLst>
            </p:cNvPr>
            <p:cNvSpPr/>
            <p:nvPr/>
          </p:nvSpPr>
          <p:spPr>
            <a:xfrm>
              <a:off x="4365523" y="971472"/>
              <a:ext cx="6227642" cy="3894990"/>
            </a:xfrm>
            <a:prstGeom prst="triangle">
              <a:avLst/>
            </a:prstGeom>
            <a:gradFill>
              <a:gsLst>
                <a:gs pos="0">
                  <a:schemeClr val="accent2"/>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iangle 27">
              <a:extLst>
                <a:ext uri="{FF2B5EF4-FFF2-40B4-BE49-F238E27FC236}">
                  <a16:creationId xmlns:a16="http://schemas.microsoft.com/office/drawing/2014/main" id="{C8A742D3-D09F-D07C-D382-4431415071FF}"/>
                </a:ext>
              </a:extLst>
            </p:cNvPr>
            <p:cNvSpPr/>
            <p:nvPr/>
          </p:nvSpPr>
          <p:spPr>
            <a:xfrm>
              <a:off x="7312424" y="2389664"/>
              <a:ext cx="4874296" cy="3048558"/>
            </a:xfrm>
            <a:prstGeom prst="triangle">
              <a:avLst/>
            </a:prstGeom>
            <a:gradFill>
              <a:gsLst>
                <a:gs pos="0">
                  <a:schemeClr val="accent2"/>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 Placeholder 6">
            <a:extLst>
              <a:ext uri="{FF2B5EF4-FFF2-40B4-BE49-F238E27FC236}">
                <a16:creationId xmlns:a16="http://schemas.microsoft.com/office/drawing/2014/main" id="{1D0AB48E-9EE9-EF25-7424-CF2B654F3AE4}"/>
              </a:ext>
            </a:extLst>
          </p:cNvPr>
          <p:cNvSpPr>
            <a:spLocks noGrp="1"/>
          </p:cNvSpPr>
          <p:nvPr>
            <p:ph type="body" sz="quarter" idx="10" hasCustomPrompt="1"/>
          </p:nvPr>
        </p:nvSpPr>
        <p:spPr>
          <a:xfrm>
            <a:off x="848945" y="3342443"/>
            <a:ext cx="5480735" cy="430887"/>
          </a:xfrm>
          <a:prstGeom prst="rect">
            <a:avLst/>
          </a:prstGeom>
        </p:spPr>
        <p:txBody>
          <a:bodyPr>
            <a:noAutofit/>
          </a:bodyPr>
          <a:lstStyle>
            <a:lvl1pPr marL="0" indent="0">
              <a:lnSpc>
                <a:spcPct val="100000"/>
              </a:lnSpc>
              <a:buNone/>
              <a:defRPr sz="2000" b="1">
                <a:solidFill>
                  <a:schemeClr val="bg2"/>
                </a:solidFill>
              </a:defRPr>
            </a:lvl1pPr>
            <a:lvl2pPr marL="457200" indent="0">
              <a:buNone/>
              <a:defRPr sz="2400">
                <a:solidFill>
                  <a:schemeClr val="tx2"/>
                </a:solidFill>
              </a:defRPr>
            </a:lvl2pPr>
            <a:lvl3pPr marL="914400" indent="0">
              <a:buNone/>
              <a:defRPr sz="2400">
                <a:solidFill>
                  <a:schemeClr val="bg1">
                    <a:lumMod val="50000"/>
                  </a:schemeClr>
                </a:solidFill>
              </a:defRPr>
            </a:lvl3pPr>
            <a:lvl4pPr marL="1371600" indent="0">
              <a:buNone/>
              <a:defRPr sz="2400">
                <a:solidFill>
                  <a:schemeClr val="bg1">
                    <a:lumMod val="50000"/>
                  </a:schemeClr>
                </a:solidFill>
              </a:defRPr>
            </a:lvl4pPr>
            <a:lvl5pPr marL="1828800" indent="0">
              <a:buNone/>
              <a:defRPr sz="2400">
                <a:solidFill>
                  <a:schemeClr val="bg1">
                    <a:lumMod val="50000"/>
                  </a:schemeClr>
                </a:solidFill>
              </a:defRPr>
            </a:lvl5pPr>
          </a:lstStyle>
          <a:p>
            <a:pPr lvl="0"/>
            <a:r>
              <a:rPr lang="en-US"/>
              <a:t>Extra words in orange</a:t>
            </a:r>
          </a:p>
        </p:txBody>
      </p:sp>
    </p:spTree>
    <p:extLst>
      <p:ext uri="{BB962C8B-B14F-4D97-AF65-F5344CB8AC3E}">
        <p14:creationId xmlns:p14="http://schemas.microsoft.com/office/powerpoint/2010/main" val="4030601576"/>
      </p:ext>
    </p:extLst>
  </p:cSld>
  <p:clrMapOvr>
    <a:masterClrMapping/>
  </p:clrMapOvr>
  <p:extLst>
    <p:ext uri="{DCECCB84-F9BA-43D5-87BE-67443E8EF086}">
      <p15:sldGuideLst xmlns:p15="http://schemas.microsoft.com/office/powerpoint/2012/main">
        <p15:guide id="1" pos="5496" userDrawn="1">
          <p15:clr>
            <a:srgbClr val="F26B43"/>
          </p15:clr>
        </p15:guide>
        <p15:guide id="2" pos="2184" userDrawn="1">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a. Contact Page w/out Map">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27F0C2A6-D78C-03EC-52F1-06FE2B28809D}"/>
              </a:ext>
            </a:extLst>
          </p:cNvPr>
          <p:cNvGrpSpPr/>
          <p:nvPr userDrawn="1"/>
        </p:nvGrpSpPr>
        <p:grpSpPr>
          <a:xfrm>
            <a:off x="-267417" y="593203"/>
            <a:ext cx="7066773" cy="4279738"/>
            <a:chOff x="1362414" y="652144"/>
            <a:chExt cx="13987358" cy="8470942"/>
          </a:xfrm>
        </p:grpSpPr>
        <p:sp>
          <p:nvSpPr>
            <p:cNvPr id="47" name="Triangle 46">
              <a:extLst>
                <a:ext uri="{FF2B5EF4-FFF2-40B4-BE49-F238E27FC236}">
                  <a16:creationId xmlns:a16="http://schemas.microsoft.com/office/drawing/2014/main" id="{849D3D72-8267-D30D-5064-798B5AAFD5CB}"/>
                </a:ext>
              </a:extLst>
            </p:cNvPr>
            <p:cNvSpPr/>
            <p:nvPr/>
          </p:nvSpPr>
          <p:spPr>
            <a:xfrm>
              <a:off x="7080949" y="3951469"/>
              <a:ext cx="8268823" cy="5171617"/>
            </a:xfrm>
            <a:prstGeom prst="triangle">
              <a:avLst/>
            </a:prstGeom>
            <a:gradFill>
              <a:gsLst>
                <a:gs pos="0">
                  <a:srgbClr val="77787B">
                    <a:alpha val="50000"/>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riangle 47">
              <a:extLst>
                <a:ext uri="{FF2B5EF4-FFF2-40B4-BE49-F238E27FC236}">
                  <a16:creationId xmlns:a16="http://schemas.microsoft.com/office/drawing/2014/main" id="{397EE472-45D3-1342-B480-7992B95D22A6}"/>
                </a:ext>
              </a:extLst>
            </p:cNvPr>
            <p:cNvSpPr/>
            <p:nvPr/>
          </p:nvSpPr>
          <p:spPr>
            <a:xfrm>
              <a:off x="1362414" y="652144"/>
              <a:ext cx="10564658" cy="6607514"/>
            </a:xfrm>
            <a:prstGeom prst="triangle">
              <a:avLst/>
            </a:prstGeom>
            <a:gradFill>
              <a:gsLst>
                <a:gs pos="0">
                  <a:srgbClr val="77787B">
                    <a:alpha val="50467"/>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15">
            <a:extLst>
              <a:ext uri="{FF2B5EF4-FFF2-40B4-BE49-F238E27FC236}">
                <a16:creationId xmlns:a16="http://schemas.microsoft.com/office/drawing/2014/main" id="{E167DB4E-811D-B1C4-8C91-E08775332743}"/>
              </a:ext>
            </a:extLst>
          </p:cNvPr>
          <p:cNvSpPr>
            <a:spLocks noGrp="1"/>
          </p:cNvSpPr>
          <p:nvPr>
            <p:ph type="body" sz="quarter" idx="11" hasCustomPrompt="1"/>
          </p:nvPr>
        </p:nvSpPr>
        <p:spPr>
          <a:xfrm>
            <a:off x="6335211" y="3210507"/>
            <a:ext cx="5018589" cy="285219"/>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6" name="Text Placeholder 17">
            <a:extLst>
              <a:ext uri="{FF2B5EF4-FFF2-40B4-BE49-F238E27FC236}">
                <a16:creationId xmlns:a16="http://schemas.microsoft.com/office/drawing/2014/main" id="{540E9B65-C8B8-8638-5C2D-80D485404842}"/>
              </a:ext>
            </a:extLst>
          </p:cNvPr>
          <p:cNvSpPr>
            <a:spLocks noGrp="1"/>
          </p:cNvSpPr>
          <p:nvPr>
            <p:ph type="body" sz="quarter" idx="12" hasCustomPrompt="1"/>
          </p:nvPr>
        </p:nvSpPr>
        <p:spPr>
          <a:xfrm>
            <a:off x="6335211" y="3438365"/>
            <a:ext cx="5018589"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7" name="Text Placeholder 19">
            <a:extLst>
              <a:ext uri="{FF2B5EF4-FFF2-40B4-BE49-F238E27FC236}">
                <a16:creationId xmlns:a16="http://schemas.microsoft.com/office/drawing/2014/main" id="{464BB710-C2C7-40EC-A869-8C5045C3EC8A}"/>
              </a:ext>
            </a:extLst>
          </p:cNvPr>
          <p:cNvSpPr>
            <a:spLocks noGrp="1"/>
          </p:cNvSpPr>
          <p:nvPr>
            <p:ph type="body" sz="quarter" idx="13" hasCustomPrompt="1"/>
          </p:nvPr>
        </p:nvSpPr>
        <p:spPr>
          <a:xfrm>
            <a:off x="6335211" y="3745911"/>
            <a:ext cx="5018589" cy="460077"/>
          </a:xfrm>
          <a:prstGeom prst="rect">
            <a:avLst/>
          </a:prstGeom>
        </p:spPr>
        <p:txBody>
          <a:bodyPr anchor="ctr"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12" name="TextBox 11">
            <a:extLst>
              <a:ext uri="{FF2B5EF4-FFF2-40B4-BE49-F238E27FC236}">
                <a16:creationId xmlns:a16="http://schemas.microsoft.com/office/drawing/2014/main" id="{6F2AA8C3-33EA-0D53-B4BD-C5317BD5B543}"/>
              </a:ext>
            </a:extLst>
          </p:cNvPr>
          <p:cNvSpPr txBox="1"/>
          <p:nvPr userDrawn="1"/>
        </p:nvSpPr>
        <p:spPr>
          <a:xfrm>
            <a:off x="6312061" y="1292423"/>
            <a:ext cx="1309632" cy="307777"/>
          </a:xfrm>
          <a:prstGeom prst="rect">
            <a:avLst/>
          </a:prstGeom>
        </p:spPr>
        <p:txBody>
          <a:bodyPr spcFirstLastPara="1" vert="horz" wrap="square" lIns="0" tIns="0" rIns="0" bIns="0" rtlCol="0" anchor="t" anchorCtr="0">
            <a:spAutoFit/>
          </a:bodyPr>
          <a:lstStyle/>
          <a:p>
            <a:pPr algn="l"/>
            <a:r>
              <a:rPr lang="en-US" sz="2000" b="1" dirty="0">
                <a:solidFill>
                  <a:schemeClr val="bg2"/>
                </a:solidFill>
              </a:rPr>
              <a:t>Contacts</a:t>
            </a:r>
          </a:p>
        </p:txBody>
      </p:sp>
      <p:sp>
        <p:nvSpPr>
          <p:cNvPr id="14" name="Text Placeholder 15">
            <a:extLst>
              <a:ext uri="{FF2B5EF4-FFF2-40B4-BE49-F238E27FC236}">
                <a16:creationId xmlns:a16="http://schemas.microsoft.com/office/drawing/2014/main" id="{FE9F26DB-5D07-00D4-A358-EA247E010424}"/>
              </a:ext>
            </a:extLst>
          </p:cNvPr>
          <p:cNvSpPr>
            <a:spLocks noGrp="1"/>
          </p:cNvSpPr>
          <p:nvPr>
            <p:ph type="body" sz="quarter" idx="14" hasCustomPrompt="1"/>
          </p:nvPr>
        </p:nvSpPr>
        <p:spPr>
          <a:xfrm>
            <a:off x="6335211" y="4613809"/>
            <a:ext cx="5018589" cy="285219"/>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15" name="Text Placeholder 17">
            <a:extLst>
              <a:ext uri="{FF2B5EF4-FFF2-40B4-BE49-F238E27FC236}">
                <a16:creationId xmlns:a16="http://schemas.microsoft.com/office/drawing/2014/main" id="{FD182766-B29E-D9AF-35B5-A4558DC8E8B7}"/>
              </a:ext>
            </a:extLst>
          </p:cNvPr>
          <p:cNvSpPr>
            <a:spLocks noGrp="1"/>
          </p:cNvSpPr>
          <p:nvPr>
            <p:ph type="body" sz="quarter" idx="15" hasCustomPrompt="1"/>
          </p:nvPr>
        </p:nvSpPr>
        <p:spPr>
          <a:xfrm>
            <a:off x="6335211" y="4841667"/>
            <a:ext cx="5018589"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16" name="Text Placeholder 19">
            <a:extLst>
              <a:ext uri="{FF2B5EF4-FFF2-40B4-BE49-F238E27FC236}">
                <a16:creationId xmlns:a16="http://schemas.microsoft.com/office/drawing/2014/main" id="{B2E1E72C-6553-412E-0325-B5860319E31E}"/>
              </a:ext>
            </a:extLst>
          </p:cNvPr>
          <p:cNvSpPr>
            <a:spLocks noGrp="1"/>
          </p:cNvSpPr>
          <p:nvPr>
            <p:ph type="body" sz="quarter" idx="16" hasCustomPrompt="1"/>
          </p:nvPr>
        </p:nvSpPr>
        <p:spPr>
          <a:xfrm>
            <a:off x="6335211" y="5149213"/>
            <a:ext cx="5018589" cy="460077"/>
          </a:xfrm>
          <a:prstGeom prst="rect">
            <a:avLst/>
          </a:prstGeom>
        </p:spPr>
        <p:txBody>
          <a:bodyPr anchor="ctr"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17" name="TextBox 16">
            <a:extLst>
              <a:ext uri="{FF2B5EF4-FFF2-40B4-BE49-F238E27FC236}">
                <a16:creationId xmlns:a16="http://schemas.microsoft.com/office/drawing/2014/main" id="{C6972798-7C10-FF45-1919-F212C4724E01}"/>
              </a:ext>
            </a:extLst>
          </p:cNvPr>
          <p:cNvSpPr txBox="1"/>
          <p:nvPr userDrawn="1"/>
        </p:nvSpPr>
        <p:spPr>
          <a:xfrm>
            <a:off x="7651798" y="5923336"/>
            <a:ext cx="3392512" cy="350855"/>
          </a:xfrm>
          <a:prstGeom prst="rect">
            <a:avLst/>
          </a:prstGeom>
          <a:noFill/>
        </p:spPr>
        <p:txBody>
          <a:bodyPr wrap="square" rtlCol="0">
            <a:noAutofit/>
          </a:bodyPr>
          <a:lstStyle/>
          <a:p>
            <a:pPr algn="r"/>
            <a:r>
              <a:rPr lang="en-US" sz="1400" b="1" spc="100" dirty="0">
                <a:solidFill>
                  <a:schemeClr val="tx1"/>
                </a:solidFill>
                <a:latin typeface="Arial"/>
                <a:cs typeface="Arial"/>
              </a:rPr>
              <a:t>www.rsginc.com</a:t>
            </a:r>
          </a:p>
          <a:p>
            <a:pPr algn="r" defTabSz="914608">
              <a:tabLst>
                <a:tab pos="4665639" algn="l"/>
              </a:tabLst>
            </a:pPr>
            <a:endParaRPr lang="en-US" sz="1400" spc="100" dirty="0">
              <a:solidFill>
                <a:schemeClr val="bg2"/>
              </a:solidFill>
              <a:latin typeface="Arial"/>
              <a:cs typeface="Arial"/>
            </a:endParaRPr>
          </a:p>
        </p:txBody>
      </p:sp>
      <p:sp>
        <p:nvSpPr>
          <p:cNvPr id="4" name="Text Placeholder 15">
            <a:extLst>
              <a:ext uri="{FF2B5EF4-FFF2-40B4-BE49-F238E27FC236}">
                <a16:creationId xmlns:a16="http://schemas.microsoft.com/office/drawing/2014/main" id="{A5A3E740-8FB9-877B-D70D-706960951563}"/>
              </a:ext>
            </a:extLst>
          </p:cNvPr>
          <p:cNvSpPr>
            <a:spLocks noGrp="1"/>
          </p:cNvSpPr>
          <p:nvPr>
            <p:ph type="body" sz="quarter" idx="17" hasCustomPrompt="1"/>
          </p:nvPr>
        </p:nvSpPr>
        <p:spPr>
          <a:xfrm>
            <a:off x="6335211" y="1807205"/>
            <a:ext cx="5018589" cy="285219"/>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5" name="Text Placeholder 17">
            <a:extLst>
              <a:ext uri="{FF2B5EF4-FFF2-40B4-BE49-F238E27FC236}">
                <a16:creationId xmlns:a16="http://schemas.microsoft.com/office/drawing/2014/main" id="{4F7542F1-2C5A-740B-9F86-00304EFBAAC5}"/>
              </a:ext>
            </a:extLst>
          </p:cNvPr>
          <p:cNvSpPr>
            <a:spLocks noGrp="1"/>
          </p:cNvSpPr>
          <p:nvPr>
            <p:ph type="body" sz="quarter" idx="18" hasCustomPrompt="1"/>
          </p:nvPr>
        </p:nvSpPr>
        <p:spPr>
          <a:xfrm>
            <a:off x="6335211" y="2035063"/>
            <a:ext cx="5018589"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8" name="Text Placeholder 19">
            <a:extLst>
              <a:ext uri="{FF2B5EF4-FFF2-40B4-BE49-F238E27FC236}">
                <a16:creationId xmlns:a16="http://schemas.microsoft.com/office/drawing/2014/main" id="{D2A3D024-C3D4-03F6-7388-E263DB4B1C75}"/>
              </a:ext>
            </a:extLst>
          </p:cNvPr>
          <p:cNvSpPr>
            <a:spLocks noGrp="1"/>
          </p:cNvSpPr>
          <p:nvPr>
            <p:ph type="body" sz="quarter" idx="19" hasCustomPrompt="1"/>
          </p:nvPr>
        </p:nvSpPr>
        <p:spPr>
          <a:xfrm>
            <a:off x="6335211" y="2342609"/>
            <a:ext cx="5018589" cy="460077"/>
          </a:xfrm>
          <a:prstGeom prst="rect">
            <a:avLst/>
          </a:prstGeom>
        </p:spPr>
        <p:txBody>
          <a:bodyPr anchor="ctr"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pic>
        <p:nvPicPr>
          <p:cNvPr id="9" name="Picture 8" descr="Logo&#10;&#10;Description automatically generated with medium confidence">
            <a:extLst>
              <a:ext uri="{FF2B5EF4-FFF2-40B4-BE49-F238E27FC236}">
                <a16:creationId xmlns:a16="http://schemas.microsoft.com/office/drawing/2014/main" id="{5E910922-130B-5E6D-A82D-9B8DD9391268}"/>
              </a:ext>
            </a:extLst>
          </p:cNvPr>
          <p:cNvPicPr>
            <a:picLocks noChangeAspect="1"/>
          </p:cNvPicPr>
          <p:nvPr userDrawn="1"/>
        </p:nvPicPr>
        <p:blipFill>
          <a:blip r:embed="rId2"/>
          <a:stretch>
            <a:fillRect/>
          </a:stretch>
        </p:blipFill>
        <p:spPr>
          <a:xfrm>
            <a:off x="1616146" y="2679489"/>
            <a:ext cx="1611849" cy="414687"/>
          </a:xfrm>
          <a:prstGeom prst="rect">
            <a:avLst/>
          </a:prstGeom>
        </p:spPr>
      </p:pic>
    </p:spTree>
    <p:extLst>
      <p:ext uri="{BB962C8B-B14F-4D97-AF65-F5344CB8AC3E}">
        <p14:creationId xmlns:p14="http://schemas.microsoft.com/office/powerpoint/2010/main" val="1783304918"/>
      </p:ext>
    </p:extLst>
  </p:cSld>
  <p:clrMapOvr>
    <a:masterClrMapping/>
  </p:clrMapOvr>
  <p:extLst>
    <p:ext uri="{DCECCB84-F9BA-43D5-87BE-67443E8EF086}">
      <p15:sldGuideLst xmlns:p15="http://schemas.microsoft.com/office/powerpoint/2012/main">
        <p15:guide id="1" pos="5496" userDrawn="1">
          <p15:clr>
            <a:srgbClr val="FBAE40"/>
          </p15:clr>
        </p15:guide>
        <p15:guide id="2" pos="218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1b. Contact Page w/ Map">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3245687-02B9-B097-1EFC-82398134BB90}"/>
              </a:ext>
            </a:extLst>
          </p:cNvPr>
          <p:cNvGrpSpPr/>
          <p:nvPr userDrawn="1"/>
        </p:nvGrpSpPr>
        <p:grpSpPr>
          <a:xfrm>
            <a:off x="-267417" y="593203"/>
            <a:ext cx="7066773" cy="4279738"/>
            <a:chOff x="1362414" y="652144"/>
            <a:chExt cx="13987358" cy="8470942"/>
          </a:xfrm>
        </p:grpSpPr>
        <p:sp>
          <p:nvSpPr>
            <p:cNvPr id="14" name="Triangle 13">
              <a:extLst>
                <a:ext uri="{FF2B5EF4-FFF2-40B4-BE49-F238E27FC236}">
                  <a16:creationId xmlns:a16="http://schemas.microsoft.com/office/drawing/2014/main" id="{ECA2870B-9509-7C5B-2AF1-AB6D4CAC7142}"/>
                </a:ext>
              </a:extLst>
            </p:cNvPr>
            <p:cNvSpPr/>
            <p:nvPr/>
          </p:nvSpPr>
          <p:spPr>
            <a:xfrm>
              <a:off x="7080949" y="3951469"/>
              <a:ext cx="8268823" cy="5171617"/>
            </a:xfrm>
            <a:prstGeom prst="triangle">
              <a:avLst/>
            </a:prstGeom>
            <a:gradFill>
              <a:gsLst>
                <a:gs pos="0">
                  <a:srgbClr val="77787B">
                    <a:alpha val="50000"/>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49676C27-B053-1534-1D85-9C539A2A8033}"/>
                </a:ext>
              </a:extLst>
            </p:cNvPr>
            <p:cNvSpPr/>
            <p:nvPr/>
          </p:nvSpPr>
          <p:spPr>
            <a:xfrm>
              <a:off x="1362414" y="652144"/>
              <a:ext cx="10564658" cy="6607514"/>
            </a:xfrm>
            <a:prstGeom prst="triangle">
              <a:avLst/>
            </a:prstGeom>
            <a:gradFill>
              <a:gsLst>
                <a:gs pos="0">
                  <a:srgbClr val="77787B">
                    <a:alpha val="50467"/>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15">
            <a:extLst>
              <a:ext uri="{FF2B5EF4-FFF2-40B4-BE49-F238E27FC236}">
                <a16:creationId xmlns:a16="http://schemas.microsoft.com/office/drawing/2014/main" id="{E167DB4E-811D-B1C4-8C91-E08775332743}"/>
              </a:ext>
            </a:extLst>
          </p:cNvPr>
          <p:cNvSpPr>
            <a:spLocks noGrp="1"/>
          </p:cNvSpPr>
          <p:nvPr>
            <p:ph type="body" sz="quarter" idx="11" hasCustomPrompt="1"/>
          </p:nvPr>
        </p:nvSpPr>
        <p:spPr>
          <a:xfrm>
            <a:off x="1648538" y="4295051"/>
            <a:ext cx="4319850" cy="300796"/>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6" name="Text Placeholder 17">
            <a:extLst>
              <a:ext uri="{FF2B5EF4-FFF2-40B4-BE49-F238E27FC236}">
                <a16:creationId xmlns:a16="http://schemas.microsoft.com/office/drawing/2014/main" id="{540E9B65-C8B8-8638-5C2D-80D485404842}"/>
              </a:ext>
            </a:extLst>
          </p:cNvPr>
          <p:cNvSpPr>
            <a:spLocks noGrp="1"/>
          </p:cNvSpPr>
          <p:nvPr>
            <p:ph type="body" sz="quarter" idx="12" hasCustomPrompt="1"/>
          </p:nvPr>
        </p:nvSpPr>
        <p:spPr>
          <a:xfrm>
            <a:off x="1648537" y="4538083"/>
            <a:ext cx="4319851"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7" name="Text Placeholder 19">
            <a:extLst>
              <a:ext uri="{FF2B5EF4-FFF2-40B4-BE49-F238E27FC236}">
                <a16:creationId xmlns:a16="http://schemas.microsoft.com/office/drawing/2014/main" id="{464BB710-C2C7-40EC-A869-8C5045C3EC8A}"/>
              </a:ext>
            </a:extLst>
          </p:cNvPr>
          <p:cNvSpPr>
            <a:spLocks noGrp="1"/>
          </p:cNvSpPr>
          <p:nvPr>
            <p:ph type="body" sz="quarter" idx="13" hasCustomPrompt="1"/>
          </p:nvPr>
        </p:nvSpPr>
        <p:spPr>
          <a:xfrm>
            <a:off x="1648537" y="4845629"/>
            <a:ext cx="4319851" cy="460077"/>
          </a:xfrm>
          <a:prstGeom prst="rect">
            <a:avLst/>
          </a:prstGeom>
        </p:spPr>
        <p:txBody>
          <a:bodyPr anchor="t"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12" name="TextBox 11">
            <a:extLst>
              <a:ext uri="{FF2B5EF4-FFF2-40B4-BE49-F238E27FC236}">
                <a16:creationId xmlns:a16="http://schemas.microsoft.com/office/drawing/2014/main" id="{6F2AA8C3-33EA-0D53-B4BD-C5317BD5B543}"/>
              </a:ext>
            </a:extLst>
          </p:cNvPr>
          <p:cNvSpPr txBox="1"/>
          <p:nvPr userDrawn="1"/>
        </p:nvSpPr>
        <p:spPr>
          <a:xfrm>
            <a:off x="1616146" y="3740912"/>
            <a:ext cx="1309632" cy="307777"/>
          </a:xfrm>
          <a:prstGeom prst="rect">
            <a:avLst/>
          </a:prstGeom>
        </p:spPr>
        <p:txBody>
          <a:bodyPr spcFirstLastPara="1" vert="horz" wrap="square" lIns="0" tIns="0" rIns="0" bIns="0" rtlCol="0" anchor="t" anchorCtr="0">
            <a:spAutoFit/>
          </a:bodyPr>
          <a:lstStyle/>
          <a:p>
            <a:pPr algn="l"/>
            <a:r>
              <a:rPr lang="en-US" sz="2000" b="1" dirty="0">
                <a:solidFill>
                  <a:schemeClr val="bg2"/>
                </a:solidFill>
              </a:rPr>
              <a:t>Contacts</a:t>
            </a:r>
          </a:p>
        </p:txBody>
      </p:sp>
      <p:sp>
        <p:nvSpPr>
          <p:cNvPr id="23" name="Text Placeholder 15">
            <a:extLst>
              <a:ext uri="{FF2B5EF4-FFF2-40B4-BE49-F238E27FC236}">
                <a16:creationId xmlns:a16="http://schemas.microsoft.com/office/drawing/2014/main" id="{B95955AE-E089-F7A2-380C-6837EDC8CCC7}"/>
              </a:ext>
            </a:extLst>
          </p:cNvPr>
          <p:cNvSpPr>
            <a:spLocks noGrp="1"/>
          </p:cNvSpPr>
          <p:nvPr>
            <p:ph type="body" sz="quarter" idx="14" hasCustomPrompt="1"/>
          </p:nvPr>
        </p:nvSpPr>
        <p:spPr>
          <a:xfrm>
            <a:off x="5536134" y="4298055"/>
            <a:ext cx="4319850" cy="300796"/>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24" name="Text Placeholder 17">
            <a:extLst>
              <a:ext uri="{FF2B5EF4-FFF2-40B4-BE49-F238E27FC236}">
                <a16:creationId xmlns:a16="http://schemas.microsoft.com/office/drawing/2014/main" id="{4ECFC2D7-E306-BA0F-8EFA-E2683FE094BF}"/>
              </a:ext>
            </a:extLst>
          </p:cNvPr>
          <p:cNvSpPr>
            <a:spLocks noGrp="1"/>
          </p:cNvSpPr>
          <p:nvPr>
            <p:ph type="body" sz="quarter" idx="15" hasCustomPrompt="1"/>
          </p:nvPr>
        </p:nvSpPr>
        <p:spPr>
          <a:xfrm>
            <a:off x="5536133" y="4541087"/>
            <a:ext cx="4319851"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25" name="Text Placeholder 19">
            <a:extLst>
              <a:ext uri="{FF2B5EF4-FFF2-40B4-BE49-F238E27FC236}">
                <a16:creationId xmlns:a16="http://schemas.microsoft.com/office/drawing/2014/main" id="{53F1CF21-B103-8ACB-713C-3B5F127B15DA}"/>
              </a:ext>
            </a:extLst>
          </p:cNvPr>
          <p:cNvSpPr>
            <a:spLocks noGrp="1"/>
          </p:cNvSpPr>
          <p:nvPr>
            <p:ph type="body" sz="quarter" idx="16" hasCustomPrompt="1"/>
          </p:nvPr>
        </p:nvSpPr>
        <p:spPr>
          <a:xfrm>
            <a:off x="5536133" y="4848633"/>
            <a:ext cx="4319851" cy="460077"/>
          </a:xfrm>
          <a:prstGeom prst="rect">
            <a:avLst/>
          </a:prstGeom>
        </p:spPr>
        <p:txBody>
          <a:bodyPr anchor="t"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pic>
        <p:nvPicPr>
          <p:cNvPr id="4" name="Picture 3" descr="Map&#10;&#10;Description automatically generated">
            <a:extLst>
              <a:ext uri="{FF2B5EF4-FFF2-40B4-BE49-F238E27FC236}">
                <a16:creationId xmlns:a16="http://schemas.microsoft.com/office/drawing/2014/main" id="{A311FDA4-7A3B-FAA0-565B-76867A52E26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51163" y="360000"/>
            <a:ext cx="6318563" cy="3733697"/>
          </a:xfrm>
          <a:prstGeom prst="rect">
            <a:avLst/>
          </a:prstGeom>
        </p:spPr>
      </p:pic>
      <p:sp>
        <p:nvSpPr>
          <p:cNvPr id="18" name="TextBox 17">
            <a:extLst>
              <a:ext uri="{FF2B5EF4-FFF2-40B4-BE49-F238E27FC236}">
                <a16:creationId xmlns:a16="http://schemas.microsoft.com/office/drawing/2014/main" id="{843F4D81-C562-C20D-8599-BABD38EB8F10}"/>
              </a:ext>
            </a:extLst>
          </p:cNvPr>
          <p:cNvSpPr txBox="1"/>
          <p:nvPr userDrawn="1"/>
        </p:nvSpPr>
        <p:spPr>
          <a:xfrm>
            <a:off x="7651798" y="5923336"/>
            <a:ext cx="3392512" cy="350855"/>
          </a:xfrm>
          <a:prstGeom prst="rect">
            <a:avLst/>
          </a:prstGeom>
          <a:noFill/>
        </p:spPr>
        <p:txBody>
          <a:bodyPr wrap="square" rtlCol="0">
            <a:noAutofit/>
          </a:bodyPr>
          <a:lstStyle/>
          <a:p>
            <a:pPr algn="r"/>
            <a:r>
              <a:rPr lang="en-US" sz="1400" b="1" spc="100" dirty="0">
                <a:solidFill>
                  <a:schemeClr val="tx1"/>
                </a:solidFill>
                <a:latin typeface="Arial"/>
                <a:cs typeface="Arial"/>
              </a:rPr>
              <a:t>www.rsginc.com</a:t>
            </a:r>
          </a:p>
          <a:p>
            <a:pPr algn="r" defTabSz="914608">
              <a:tabLst>
                <a:tab pos="4665639" algn="l"/>
              </a:tabLst>
            </a:pPr>
            <a:endParaRPr lang="en-US" sz="1400" spc="100" dirty="0">
              <a:solidFill>
                <a:schemeClr val="bg2"/>
              </a:solidFill>
              <a:latin typeface="Arial"/>
              <a:cs typeface="Arial"/>
            </a:endParaRPr>
          </a:p>
        </p:txBody>
      </p:sp>
      <p:pic>
        <p:nvPicPr>
          <p:cNvPr id="8" name="Picture 7" descr="Logo&#10;&#10;Description automatically generated with medium confidence">
            <a:extLst>
              <a:ext uri="{FF2B5EF4-FFF2-40B4-BE49-F238E27FC236}">
                <a16:creationId xmlns:a16="http://schemas.microsoft.com/office/drawing/2014/main" id="{F5B071AE-DB3F-116D-7192-53CD4C274678}"/>
              </a:ext>
            </a:extLst>
          </p:cNvPr>
          <p:cNvPicPr>
            <a:picLocks noChangeAspect="1"/>
          </p:cNvPicPr>
          <p:nvPr userDrawn="1"/>
        </p:nvPicPr>
        <p:blipFill>
          <a:blip r:embed="rId3"/>
          <a:stretch>
            <a:fillRect/>
          </a:stretch>
        </p:blipFill>
        <p:spPr>
          <a:xfrm>
            <a:off x="1616146" y="2679489"/>
            <a:ext cx="1611849" cy="414687"/>
          </a:xfrm>
          <a:prstGeom prst="rect">
            <a:avLst/>
          </a:prstGeom>
        </p:spPr>
      </p:pic>
    </p:spTree>
    <p:extLst>
      <p:ext uri="{BB962C8B-B14F-4D97-AF65-F5344CB8AC3E}">
        <p14:creationId xmlns:p14="http://schemas.microsoft.com/office/powerpoint/2010/main" val="1818006654"/>
      </p:ext>
    </p:extLst>
  </p:cSld>
  <p:clrMapOvr>
    <a:masterClrMapping/>
  </p:clrMapOvr>
  <p:extLst>
    <p:ext uri="{DCECCB84-F9BA-43D5-87BE-67443E8EF086}">
      <p15:sldGuideLst xmlns:p15="http://schemas.microsoft.com/office/powerpoint/2012/main">
        <p15:guide id="1" pos="5496" userDrawn="1">
          <p15:clr>
            <a:srgbClr val="F26B43"/>
          </p15:clr>
        </p15:guide>
        <p15:guide id="2" pos="2184" userDrawn="1">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204964"/>
      </p:ext>
    </p:extLst>
  </p:cSld>
  <p:clrMapOvr>
    <a:masterClrMapping/>
  </p:clrMapOvr>
  <p:extLst>
    <p:ext uri="{DCECCB84-F9BA-43D5-87BE-67443E8EF086}">
      <p15:sldGuideLst xmlns:p15="http://schemas.microsoft.com/office/powerpoint/2012/main">
        <p15:guide id="1" pos="5496" userDrawn="1">
          <p15:clr>
            <a:srgbClr val="F26B43"/>
          </p15:clr>
        </p15:guide>
        <p15:guide id="2" pos="2184" userDrawn="1">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1. Light Title Slide">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49FCD27E-7095-C1F1-FAF3-F082C91692B5}"/>
              </a:ext>
            </a:extLst>
          </p:cNvPr>
          <p:cNvSpPr>
            <a:spLocks noGrp="1"/>
          </p:cNvSpPr>
          <p:nvPr>
            <p:ph type="body" sz="quarter" idx="11" hasCustomPrompt="1"/>
          </p:nvPr>
        </p:nvSpPr>
        <p:spPr>
          <a:xfrm>
            <a:off x="850899" y="5874684"/>
            <a:ext cx="5742941" cy="290286"/>
          </a:xfrm>
          <a:prstGeom prst="rect">
            <a:avLst/>
          </a:prstGeom>
        </p:spPr>
        <p:txBody>
          <a:bodyPr lIns="0" rIns="0" anchor="ctr" anchorCtr="0">
            <a:spAutoFit/>
          </a:bodyPr>
          <a:lstStyle>
            <a:lvl1pPr marL="0" indent="0">
              <a:buNone/>
              <a:defRPr sz="1200">
                <a:solidFill>
                  <a:srgbClr val="48484A"/>
                </a:solidFill>
              </a:defRPr>
            </a:lvl1pPr>
            <a:lvl2pPr marL="457200" indent="0">
              <a:buNone/>
              <a:defRPr sz="1200">
                <a:solidFill>
                  <a:schemeClr val="bg2"/>
                </a:solidFill>
              </a:defRPr>
            </a:lvl2pPr>
          </a:lstStyle>
          <a:p>
            <a:pPr lvl="0"/>
            <a:r>
              <a:rPr lang="en-US"/>
              <a:t>Click to Add Presenter(s) Name</a:t>
            </a:r>
          </a:p>
        </p:txBody>
      </p:sp>
      <p:pic>
        <p:nvPicPr>
          <p:cNvPr id="6" name="Picture 5" descr="A picture containing text, clipart&#10;&#10;Description automatically generated">
            <a:extLst>
              <a:ext uri="{FF2B5EF4-FFF2-40B4-BE49-F238E27FC236}">
                <a16:creationId xmlns:a16="http://schemas.microsoft.com/office/drawing/2014/main" id="{1797F270-A2B4-8364-FC2E-0AAB0EC5308C}"/>
              </a:ext>
            </a:extLst>
          </p:cNvPr>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707525" y="3232308"/>
            <a:ext cx="1701209" cy="546178"/>
          </a:xfrm>
          <a:prstGeom prst="rect">
            <a:avLst/>
          </a:prstGeom>
        </p:spPr>
      </p:pic>
      <p:sp>
        <p:nvSpPr>
          <p:cNvPr id="5" name="Text Placeholder 18">
            <a:extLst>
              <a:ext uri="{FF2B5EF4-FFF2-40B4-BE49-F238E27FC236}">
                <a16:creationId xmlns:a16="http://schemas.microsoft.com/office/drawing/2014/main" id="{94DCB2F8-3D31-92DA-EED3-DBC6BBC632C7}"/>
              </a:ext>
            </a:extLst>
          </p:cNvPr>
          <p:cNvSpPr>
            <a:spLocks noGrp="1"/>
          </p:cNvSpPr>
          <p:nvPr>
            <p:ph type="body" sz="quarter" idx="12" hasCustomPrompt="1"/>
          </p:nvPr>
        </p:nvSpPr>
        <p:spPr>
          <a:xfrm>
            <a:off x="850899" y="5674462"/>
            <a:ext cx="5742941" cy="192938"/>
          </a:xfrm>
          <a:prstGeom prst="rect">
            <a:avLst/>
          </a:prstGeom>
        </p:spPr>
        <p:txBody>
          <a:bodyPr lIns="0" tIns="0" rIns="0" bIns="0" anchor="ctr" anchorCtr="0">
            <a:spAutoFit/>
          </a:bodyPr>
          <a:lstStyle>
            <a:lvl1pPr marL="0" indent="0">
              <a:spcBef>
                <a:spcPts val="600"/>
              </a:spcBef>
              <a:buNone/>
              <a:defRPr sz="1200">
                <a:solidFill>
                  <a:srgbClr val="F68B1F"/>
                </a:solidFill>
              </a:defRPr>
            </a:lvl1pPr>
            <a:lvl2pPr marL="457200" indent="0">
              <a:buNone/>
              <a:defRPr sz="1200">
                <a:solidFill>
                  <a:srgbClr val="F48024"/>
                </a:solidFill>
              </a:defRPr>
            </a:lvl2pPr>
            <a:lvl3pPr marL="914400" indent="0">
              <a:buNone/>
              <a:defRPr sz="1200">
                <a:solidFill>
                  <a:srgbClr val="F48024"/>
                </a:solidFill>
              </a:defRPr>
            </a:lvl3pPr>
            <a:lvl4pPr marL="1371600" indent="0">
              <a:buNone/>
              <a:defRPr sz="1200">
                <a:solidFill>
                  <a:srgbClr val="F48024"/>
                </a:solidFill>
              </a:defRPr>
            </a:lvl4pPr>
            <a:lvl5pPr marL="1828800" indent="0">
              <a:buNone/>
              <a:defRPr sz="1200">
                <a:solidFill>
                  <a:srgbClr val="F48024"/>
                </a:solidFill>
              </a:defRPr>
            </a:lvl5pPr>
          </a:lstStyle>
          <a:p>
            <a:pPr lvl="0"/>
            <a:r>
              <a:rPr lang="en-US"/>
              <a:t>Click to Add Date</a:t>
            </a:r>
          </a:p>
        </p:txBody>
      </p:sp>
      <p:sp>
        <p:nvSpPr>
          <p:cNvPr id="7" name="Google Shape;30;p7">
            <a:extLst>
              <a:ext uri="{FF2B5EF4-FFF2-40B4-BE49-F238E27FC236}">
                <a16:creationId xmlns:a16="http://schemas.microsoft.com/office/drawing/2014/main" id="{2CECDA5D-E574-98D4-0D4B-40911EB01B15}"/>
              </a:ext>
            </a:extLst>
          </p:cNvPr>
          <p:cNvSpPr txBox="1">
            <a:spLocks noGrp="1"/>
          </p:cNvSpPr>
          <p:nvPr>
            <p:ph type="subTitle" idx="1" hasCustomPrompt="1"/>
          </p:nvPr>
        </p:nvSpPr>
        <p:spPr>
          <a:xfrm>
            <a:off x="850899" y="3152152"/>
            <a:ext cx="4625341" cy="350865"/>
          </a:xfrm>
          <a:prstGeom prst="rect">
            <a:avLst/>
          </a:prstGeom>
        </p:spPr>
        <p:txBody>
          <a:bodyPr spcFirstLastPara="1" wrap="square" lIns="0" tIns="0" rIns="0" bIns="0" anchor="t" anchorCtr="0">
            <a:spAutoFit/>
          </a:bodyPr>
          <a:lstStyle>
            <a:lvl1pPr marL="0" lvl="0" rtl="0">
              <a:spcBef>
                <a:spcPts val="0"/>
              </a:spcBef>
              <a:spcAft>
                <a:spcPts val="0"/>
              </a:spcAft>
              <a:buNone/>
              <a:defRPr>
                <a:solidFill>
                  <a:schemeClr val="bg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dirty="0"/>
              <a:t>Click to add Presentation Subtitle</a:t>
            </a:r>
            <a:endParaRPr dirty="0"/>
          </a:p>
        </p:txBody>
      </p:sp>
      <p:sp>
        <p:nvSpPr>
          <p:cNvPr id="9" name="Google Shape;31;p7">
            <a:extLst>
              <a:ext uri="{FF2B5EF4-FFF2-40B4-BE49-F238E27FC236}">
                <a16:creationId xmlns:a16="http://schemas.microsoft.com/office/drawing/2014/main" id="{68547EE5-F183-04D0-8601-27012AAF9CB4}"/>
              </a:ext>
            </a:extLst>
          </p:cNvPr>
          <p:cNvSpPr txBox="1">
            <a:spLocks noGrp="1"/>
          </p:cNvSpPr>
          <p:nvPr>
            <p:ph type="title" hasCustomPrompt="1"/>
          </p:nvPr>
        </p:nvSpPr>
        <p:spPr>
          <a:xfrm>
            <a:off x="850899" y="1496477"/>
            <a:ext cx="5539741" cy="1231106"/>
          </a:xfrm>
          <a:prstGeom prst="rect">
            <a:avLst/>
          </a:prstGeom>
        </p:spPr>
        <p:txBody>
          <a:bodyPr spcFirstLastPara="1" wrap="square" lIns="0" tIns="0" rIns="0" bIns="0" anchor="t" anchorCtr="0">
            <a:spAutoFit/>
          </a:bodyPr>
          <a:lstStyle>
            <a:lvl1pPr lvl="0" rtl="0">
              <a:lnSpc>
                <a:spcPct val="100000"/>
              </a:lnSpc>
              <a:spcBef>
                <a:spcPts val="0"/>
              </a:spcBef>
              <a:spcAft>
                <a:spcPts val="0"/>
              </a:spcAft>
              <a:buNone/>
              <a:defRPr sz="4000">
                <a:solidFill>
                  <a:srgbClr val="48484A"/>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r>
              <a:rPr lang="en-US"/>
              <a:t>Click To Add Presentation Title</a:t>
            </a:r>
            <a:endParaRPr/>
          </a:p>
        </p:txBody>
      </p:sp>
      <p:grpSp>
        <p:nvGrpSpPr>
          <p:cNvPr id="10" name="Group 9">
            <a:extLst>
              <a:ext uri="{FF2B5EF4-FFF2-40B4-BE49-F238E27FC236}">
                <a16:creationId xmlns:a16="http://schemas.microsoft.com/office/drawing/2014/main" id="{88E56B88-6B80-DAA7-0E19-DF822ECA59B0}"/>
              </a:ext>
            </a:extLst>
          </p:cNvPr>
          <p:cNvGrpSpPr/>
          <p:nvPr userDrawn="1"/>
        </p:nvGrpSpPr>
        <p:grpSpPr>
          <a:xfrm>
            <a:off x="3031209" y="1600200"/>
            <a:ext cx="9145351" cy="5257800"/>
            <a:chOff x="1377056" y="652144"/>
            <a:chExt cx="13180133" cy="7577456"/>
          </a:xfrm>
        </p:grpSpPr>
        <p:sp>
          <p:nvSpPr>
            <p:cNvPr id="11" name="Triangle 10">
              <a:extLst>
                <a:ext uri="{FF2B5EF4-FFF2-40B4-BE49-F238E27FC236}">
                  <a16:creationId xmlns:a16="http://schemas.microsoft.com/office/drawing/2014/main" id="{B3F66F09-50ED-A31C-D8C9-DBB9A7C82210}"/>
                </a:ext>
              </a:extLst>
            </p:cNvPr>
            <p:cNvSpPr/>
            <p:nvPr/>
          </p:nvSpPr>
          <p:spPr>
            <a:xfrm>
              <a:off x="6288365" y="3057984"/>
              <a:ext cx="8268824" cy="51716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F39004B4-B9D9-63A1-8F3C-CCF0D6CF64D2}"/>
                </a:ext>
              </a:extLst>
            </p:cNvPr>
            <p:cNvSpPr/>
            <p:nvPr/>
          </p:nvSpPr>
          <p:spPr>
            <a:xfrm>
              <a:off x="1377056" y="652144"/>
              <a:ext cx="10564658" cy="6607513"/>
            </a:xfrm>
            <a:prstGeom prst="triangle">
              <a:avLst/>
            </a:prstGeom>
            <a:gradFill>
              <a:gsLst>
                <a:gs pos="0">
                  <a:srgbClr val="DCDDDE"/>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19941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Basic Text Layout">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11430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25AD49AC-3F70-E415-0E42-F4A6FE435588}"/>
              </a:ext>
            </a:extLst>
          </p:cNvPr>
          <p:cNvSpPr>
            <a:spLocks noGrp="1"/>
          </p:cNvSpPr>
          <p:nvPr>
            <p:ph type="sldNum" sz="quarter" idx="12"/>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328563164"/>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 Basic Text Layout w/Section Label">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11430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4" name="Text Placeholder 13">
            <a:extLst>
              <a:ext uri="{FF2B5EF4-FFF2-40B4-BE49-F238E27FC236}">
                <a16:creationId xmlns:a16="http://schemas.microsoft.com/office/drawing/2014/main" id="{73B4A60C-7BA2-B560-2EEF-139DAF30216C}"/>
              </a:ext>
            </a:extLst>
          </p:cNvPr>
          <p:cNvSpPr>
            <a:spLocks noGrp="1"/>
          </p:cNvSpPr>
          <p:nvPr>
            <p:ph type="body" sz="quarter" idx="12" hasCustomPrompt="1"/>
          </p:nvPr>
        </p:nvSpPr>
        <p:spPr>
          <a:xfrm>
            <a:off x="9000565" y="308257"/>
            <a:ext cx="3523130" cy="225143"/>
          </a:xfrm>
          <a:prstGeom prst="roundRect">
            <a:avLst>
              <a:gd name="adj" fmla="val 50000"/>
            </a:avLst>
          </a:prstGeom>
          <a:ln>
            <a:solidFill>
              <a:srgbClr val="77787B"/>
            </a:solidFill>
          </a:ln>
        </p:spPr>
        <p:txBody>
          <a:bodyPr wrap="square" lIns="91440" tIns="0" rIns="1143000" bIns="0" anchor="ctr" anchorCtr="0">
            <a:spAutoFit/>
          </a:bodyPr>
          <a:lstStyle>
            <a:lvl1pPr marL="0" algn="r">
              <a:lnSpc>
                <a:spcPct val="114000"/>
              </a:lnSpc>
              <a:spcBef>
                <a:spcPts val="800"/>
              </a:spcBef>
              <a:defRPr sz="1000" b="0" i="0">
                <a:solidFill>
                  <a:srgbClr val="77787B"/>
                </a:solidFill>
                <a:latin typeface="Arial Narrow" panose="020B0604020202020204" pitchFamily="34" charset="0"/>
                <a:cs typeface="Arial Narrow" panose="020B0604020202020204" pitchFamily="34" charset="0"/>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SECTION/CHAPTER LABEL</a:t>
            </a:r>
          </a:p>
        </p:txBody>
      </p:sp>
      <p:sp>
        <p:nvSpPr>
          <p:cNvPr id="2" name="Slide Number Placeholder 1">
            <a:extLst>
              <a:ext uri="{FF2B5EF4-FFF2-40B4-BE49-F238E27FC236}">
                <a16:creationId xmlns:a16="http://schemas.microsoft.com/office/drawing/2014/main" id="{9650D6AE-20BD-C1FE-5C1A-851FF1DEFBEB}"/>
              </a:ext>
            </a:extLst>
          </p:cNvPr>
          <p:cNvSpPr>
            <a:spLocks noGrp="1"/>
          </p:cNvSpPr>
          <p:nvPr>
            <p:ph type="sldNum" sz="quarter" idx="13"/>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2865745013"/>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 Basic Text Layout w/ Sub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chemeClr val="tx1"/>
                </a:solidFill>
              </a:defRPr>
            </a:lvl1pPr>
          </a:lstStyle>
          <a:p>
            <a:r>
              <a:rPr lang="en-US"/>
              <a:t>Click to Add Slide Title</a:t>
            </a:r>
          </a:p>
        </p:txBody>
      </p:sp>
      <p:sp>
        <p:nvSpPr>
          <p:cNvPr id="12" name="Text Placeholder 11">
            <a:extLst>
              <a:ext uri="{FF2B5EF4-FFF2-40B4-BE49-F238E27FC236}">
                <a16:creationId xmlns:a16="http://schemas.microsoft.com/office/drawing/2014/main" id="{5BFC07B1-4A2C-BFFE-299F-BE8A479401E8}"/>
              </a:ext>
            </a:extLst>
          </p:cNvPr>
          <p:cNvSpPr>
            <a:spLocks noGrp="1"/>
          </p:cNvSpPr>
          <p:nvPr>
            <p:ph type="body" sz="quarter" idx="10" hasCustomPrompt="1"/>
          </p:nvPr>
        </p:nvSpPr>
        <p:spPr>
          <a:xfrm>
            <a:off x="838200" y="1600200"/>
            <a:ext cx="10515600" cy="413896"/>
          </a:xfrm>
        </p:spPr>
        <p:txBody>
          <a:bodyPr wrap="square">
            <a:spAutoFit/>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20574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49685344-3280-7AF1-6023-E51FA388BA2C}"/>
              </a:ext>
            </a:extLst>
          </p:cNvPr>
          <p:cNvSpPr>
            <a:spLocks noGrp="1"/>
          </p:cNvSpPr>
          <p:nvPr>
            <p:ph type="sldNum" sz="quarter" idx="12"/>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98410726"/>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4. Basic Text Layout w/ Presentation Nam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861986"/>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16002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4" name="Text Placeholder 3">
            <a:extLst>
              <a:ext uri="{FF2B5EF4-FFF2-40B4-BE49-F238E27FC236}">
                <a16:creationId xmlns:a16="http://schemas.microsoft.com/office/drawing/2014/main" id="{BA9232AE-4595-4555-77DD-AF78773A42DD}"/>
              </a:ext>
            </a:extLst>
          </p:cNvPr>
          <p:cNvSpPr>
            <a:spLocks noGrp="1"/>
          </p:cNvSpPr>
          <p:nvPr>
            <p:ph type="body" sz="quarter" idx="12" hasCustomPrompt="1"/>
          </p:nvPr>
        </p:nvSpPr>
        <p:spPr>
          <a:xfrm>
            <a:off x="838199" y="533400"/>
            <a:ext cx="10515601" cy="328613"/>
          </a:xfrm>
        </p:spPr>
        <p:txBody>
          <a:bodyPr tIns="0" bIns="0"/>
          <a:lstStyle>
            <a:lvl1pPr marL="0">
              <a:spcBef>
                <a:spcPts val="0"/>
              </a:spcBef>
              <a:defRPr b="1" i="0">
                <a:solidFill>
                  <a:schemeClr val="bg2"/>
                </a:solidFill>
                <a:latin typeface="Arial" panose="020B0604020202020204" pitchFamily="34" charset="0"/>
                <a:cs typeface="Arial" panose="020B0604020202020204" pitchFamily="34" charset="0"/>
              </a:defRPr>
            </a:lvl1pPr>
          </a:lstStyle>
          <a:p>
            <a:pPr lvl="0"/>
            <a:r>
              <a:rPr lang="en-US"/>
              <a:t>Presentation Name</a:t>
            </a:r>
          </a:p>
        </p:txBody>
      </p:sp>
      <p:sp>
        <p:nvSpPr>
          <p:cNvPr id="2" name="Slide Number Placeholder 1">
            <a:extLst>
              <a:ext uri="{FF2B5EF4-FFF2-40B4-BE49-F238E27FC236}">
                <a16:creationId xmlns:a16="http://schemas.microsoft.com/office/drawing/2014/main" id="{FF76B917-98FB-0E2A-1BEA-B96A1F117513}"/>
              </a:ext>
            </a:extLst>
          </p:cNvPr>
          <p:cNvSpPr>
            <a:spLocks noGrp="1"/>
          </p:cNvSpPr>
          <p:nvPr>
            <p:ph type="sldNum" sz="quarter" idx="13"/>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548184083"/>
      </p:ext>
    </p:extLst>
  </p:cSld>
  <p:clrMapOvr>
    <a:masterClrMapping/>
  </p:clrMapOvr>
  <p:extLst>
    <p:ext uri="{DCECCB84-F9BA-43D5-87BE-67443E8EF086}">
      <p15:sldGuideLst xmlns:p15="http://schemas.microsoft.com/office/powerpoint/2012/main">
        <p15:guide id="1" orient="horz" pos="3888" userDrawn="1">
          <p15:clr>
            <a:srgbClr val="A4A3A4"/>
          </p15:clr>
        </p15:guide>
        <p15:guide id="2" orient="horz" pos="72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5. Two Column">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2" name="Text Placeholder 11">
            <a:extLst>
              <a:ext uri="{FF2B5EF4-FFF2-40B4-BE49-F238E27FC236}">
                <a16:creationId xmlns:a16="http://schemas.microsoft.com/office/drawing/2014/main" id="{5BFC07B1-4A2C-BFFE-299F-BE8A479401E8}"/>
              </a:ext>
            </a:extLst>
          </p:cNvPr>
          <p:cNvSpPr>
            <a:spLocks noGrp="1"/>
          </p:cNvSpPr>
          <p:nvPr>
            <p:ph type="body" sz="quarter" idx="10" hasCustomPrompt="1"/>
          </p:nvPr>
        </p:nvSpPr>
        <p:spPr>
          <a:xfrm>
            <a:off x="838200" y="1600200"/>
            <a:ext cx="5257800" cy="402771"/>
          </a:xfrm>
        </p:spPr>
        <p:txBody>
          <a:bodyPr numCol="2" spcCol="228600"/>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2057400"/>
            <a:ext cx="49149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Text Placeholder 11">
            <a:extLst>
              <a:ext uri="{FF2B5EF4-FFF2-40B4-BE49-F238E27FC236}">
                <a16:creationId xmlns:a16="http://schemas.microsoft.com/office/drawing/2014/main" id="{CB1EDAF6-EB91-D1A7-44DD-A4E61F8DFD9E}"/>
              </a:ext>
            </a:extLst>
          </p:cNvPr>
          <p:cNvSpPr>
            <a:spLocks noGrp="1"/>
          </p:cNvSpPr>
          <p:nvPr>
            <p:ph type="body" sz="quarter" idx="12" hasCustomPrompt="1"/>
          </p:nvPr>
        </p:nvSpPr>
        <p:spPr>
          <a:xfrm>
            <a:off x="6096000" y="1600200"/>
            <a:ext cx="502920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4" name="Text Placeholder 13">
            <a:extLst>
              <a:ext uri="{FF2B5EF4-FFF2-40B4-BE49-F238E27FC236}">
                <a16:creationId xmlns:a16="http://schemas.microsoft.com/office/drawing/2014/main" id="{B81FBD8B-7FB0-CC32-D7E7-88420B53FDF4}"/>
              </a:ext>
            </a:extLst>
          </p:cNvPr>
          <p:cNvSpPr>
            <a:spLocks noGrp="1"/>
          </p:cNvSpPr>
          <p:nvPr>
            <p:ph type="body" sz="quarter" idx="13" hasCustomPrompt="1"/>
          </p:nvPr>
        </p:nvSpPr>
        <p:spPr>
          <a:xfrm>
            <a:off x="6096000" y="2057400"/>
            <a:ext cx="50292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5" name="Slide Number Placeholder 4">
            <a:extLst>
              <a:ext uri="{FF2B5EF4-FFF2-40B4-BE49-F238E27FC236}">
                <a16:creationId xmlns:a16="http://schemas.microsoft.com/office/drawing/2014/main" id="{F2A041A6-302D-3394-0811-4018D4519DB5}"/>
              </a:ext>
            </a:extLst>
          </p:cNvPr>
          <p:cNvSpPr>
            <a:spLocks noGrp="1"/>
          </p:cNvSpPr>
          <p:nvPr>
            <p:ph type="sldNum" sz="quarter" idx="14"/>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270947574"/>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6. Three Column">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3084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5" name="Text Placeholder 11">
            <a:extLst>
              <a:ext uri="{FF2B5EF4-FFF2-40B4-BE49-F238E27FC236}">
                <a16:creationId xmlns:a16="http://schemas.microsoft.com/office/drawing/2014/main" id="{7ACBEB4B-02A4-6932-08E2-74720A311752}"/>
              </a:ext>
            </a:extLst>
          </p:cNvPr>
          <p:cNvSpPr>
            <a:spLocks noGrp="1"/>
          </p:cNvSpPr>
          <p:nvPr>
            <p:ph type="body" sz="quarter" idx="14" hasCustomPrompt="1"/>
          </p:nvPr>
        </p:nvSpPr>
        <p:spPr>
          <a:xfrm>
            <a:off x="84582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6" name="Text Placeholder 13">
            <a:extLst>
              <a:ext uri="{FF2B5EF4-FFF2-40B4-BE49-F238E27FC236}">
                <a16:creationId xmlns:a16="http://schemas.microsoft.com/office/drawing/2014/main" id="{1367BD69-FD9E-3A9C-9AD5-BB452E4B7CDE}"/>
              </a:ext>
            </a:extLst>
          </p:cNvPr>
          <p:cNvSpPr>
            <a:spLocks noGrp="1"/>
          </p:cNvSpPr>
          <p:nvPr>
            <p:ph type="body" sz="quarter" idx="15" hasCustomPrompt="1"/>
          </p:nvPr>
        </p:nvSpPr>
        <p:spPr>
          <a:xfrm>
            <a:off x="84582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13" name="Text Placeholder 11">
            <a:extLst>
              <a:ext uri="{FF2B5EF4-FFF2-40B4-BE49-F238E27FC236}">
                <a16:creationId xmlns:a16="http://schemas.microsoft.com/office/drawing/2014/main" id="{00B5DC6D-1328-F057-4937-9566B460457D}"/>
              </a:ext>
            </a:extLst>
          </p:cNvPr>
          <p:cNvSpPr>
            <a:spLocks noGrp="1"/>
          </p:cNvSpPr>
          <p:nvPr>
            <p:ph type="body" sz="quarter" idx="16" hasCustomPrompt="1"/>
          </p:nvPr>
        </p:nvSpPr>
        <p:spPr>
          <a:xfrm>
            <a:off x="451358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5" name="Text Placeholder 13">
            <a:extLst>
              <a:ext uri="{FF2B5EF4-FFF2-40B4-BE49-F238E27FC236}">
                <a16:creationId xmlns:a16="http://schemas.microsoft.com/office/drawing/2014/main" id="{E213A885-1F4F-1728-31E0-7AA9E0754B1B}"/>
              </a:ext>
            </a:extLst>
          </p:cNvPr>
          <p:cNvSpPr>
            <a:spLocks noGrp="1"/>
          </p:cNvSpPr>
          <p:nvPr>
            <p:ph type="body" sz="quarter" idx="17" hasCustomPrompt="1"/>
          </p:nvPr>
        </p:nvSpPr>
        <p:spPr>
          <a:xfrm>
            <a:off x="451358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16" name="Text Placeholder 11">
            <a:extLst>
              <a:ext uri="{FF2B5EF4-FFF2-40B4-BE49-F238E27FC236}">
                <a16:creationId xmlns:a16="http://schemas.microsoft.com/office/drawing/2014/main" id="{34A5DFFB-1954-28F4-DD63-7C02542F5AF2}"/>
              </a:ext>
            </a:extLst>
          </p:cNvPr>
          <p:cNvSpPr>
            <a:spLocks noGrp="1"/>
          </p:cNvSpPr>
          <p:nvPr>
            <p:ph type="body" sz="quarter" idx="18" hasCustomPrompt="1"/>
          </p:nvPr>
        </p:nvSpPr>
        <p:spPr>
          <a:xfrm>
            <a:off x="817118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7" name="Text Placeholder 13">
            <a:extLst>
              <a:ext uri="{FF2B5EF4-FFF2-40B4-BE49-F238E27FC236}">
                <a16:creationId xmlns:a16="http://schemas.microsoft.com/office/drawing/2014/main" id="{998CCB19-1C2D-D834-6030-C8155F60D03D}"/>
              </a:ext>
            </a:extLst>
          </p:cNvPr>
          <p:cNvSpPr>
            <a:spLocks noGrp="1"/>
          </p:cNvSpPr>
          <p:nvPr>
            <p:ph type="body" sz="quarter" idx="19" hasCustomPrompt="1"/>
          </p:nvPr>
        </p:nvSpPr>
        <p:spPr>
          <a:xfrm>
            <a:off x="817118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4AAF32D0-2FC5-D590-193D-FFE83FF556A0}"/>
              </a:ext>
            </a:extLst>
          </p:cNvPr>
          <p:cNvSpPr>
            <a:spLocks noGrp="1"/>
          </p:cNvSpPr>
          <p:nvPr>
            <p:ph type="sldNum" sz="quarter" idx="20"/>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490508015"/>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7.Four Column">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5" name="Text Placeholder 11">
            <a:extLst>
              <a:ext uri="{FF2B5EF4-FFF2-40B4-BE49-F238E27FC236}">
                <a16:creationId xmlns:a16="http://schemas.microsoft.com/office/drawing/2014/main" id="{7ACBEB4B-02A4-6932-08E2-74720A311752}"/>
              </a:ext>
            </a:extLst>
          </p:cNvPr>
          <p:cNvSpPr>
            <a:spLocks noGrp="1"/>
          </p:cNvSpPr>
          <p:nvPr>
            <p:ph type="body" sz="quarter" idx="14" hasCustomPrompt="1"/>
          </p:nvPr>
        </p:nvSpPr>
        <p:spPr>
          <a:xfrm>
            <a:off x="84582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6" name="Text Placeholder 13">
            <a:extLst>
              <a:ext uri="{FF2B5EF4-FFF2-40B4-BE49-F238E27FC236}">
                <a16:creationId xmlns:a16="http://schemas.microsoft.com/office/drawing/2014/main" id="{1367BD69-FD9E-3A9C-9AD5-BB452E4B7CDE}"/>
              </a:ext>
            </a:extLst>
          </p:cNvPr>
          <p:cNvSpPr>
            <a:spLocks noGrp="1"/>
          </p:cNvSpPr>
          <p:nvPr>
            <p:ph type="body" sz="quarter" idx="15" hasCustomPrompt="1"/>
          </p:nvPr>
        </p:nvSpPr>
        <p:spPr>
          <a:xfrm>
            <a:off x="84582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Text Placeholder 11">
            <a:extLst>
              <a:ext uri="{FF2B5EF4-FFF2-40B4-BE49-F238E27FC236}">
                <a16:creationId xmlns:a16="http://schemas.microsoft.com/office/drawing/2014/main" id="{209158C8-1C08-69E2-BAB5-DD560E43E696}"/>
              </a:ext>
            </a:extLst>
          </p:cNvPr>
          <p:cNvSpPr>
            <a:spLocks noGrp="1"/>
          </p:cNvSpPr>
          <p:nvPr>
            <p:ph type="body" sz="quarter" idx="16" hasCustomPrompt="1"/>
          </p:nvPr>
        </p:nvSpPr>
        <p:spPr>
          <a:xfrm>
            <a:off x="346710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4" name="Text Placeholder 13">
            <a:extLst>
              <a:ext uri="{FF2B5EF4-FFF2-40B4-BE49-F238E27FC236}">
                <a16:creationId xmlns:a16="http://schemas.microsoft.com/office/drawing/2014/main" id="{FF38F664-8288-08C0-827F-D4BE9605E9FE}"/>
              </a:ext>
            </a:extLst>
          </p:cNvPr>
          <p:cNvSpPr>
            <a:spLocks noGrp="1"/>
          </p:cNvSpPr>
          <p:nvPr>
            <p:ph type="body" sz="quarter" idx="17" hasCustomPrompt="1"/>
          </p:nvPr>
        </p:nvSpPr>
        <p:spPr>
          <a:xfrm>
            <a:off x="346710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7" name="Text Placeholder 11">
            <a:extLst>
              <a:ext uri="{FF2B5EF4-FFF2-40B4-BE49-F238E27FC236}">
                <a16:creationId xmlns:a16="http://schemas.microsoft.com/office/drawing/2014/main" id="{E92C7044-946E-1549-F8C4-1D8CFAD54FB2}"/>
              </a:ext>
            </a:extLst>
          </p:cNvPr>
          <p:cNvSpPr>
            <a:spLocks noGrp="1"/>
          </p:cNvSpPr>
          <p:nvPr>
            <p:ph type="body" sz="quarter" idx="18" hasCustomPrompt="1"/>
          </p:nvPr>
        </p:nvSpPr>
        <p:spPr>
          <a:xfrm>
            <a:off x="609854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8" name="Text Placeholder 13">
            <a:extLst>
              <a:ext uri="{FF2B5EF4-FFF2-40B4-BE49-F238E27FC236}">
                <a16:creationId xmlns:a16="http://schemas.microsoft.com/office/drawing/2014/main" id="{3A6B007A-FCEA-0F54-3DD8-D7974F6C9221}"/>
              </a:ext>
            </a:extLst>
          </p:cNvPr>
          <p:cNvSpPr>
            <a:spLocks noGrp="1"/>
          </p:cNvSpPr>
          <p:nvPr>
            <p:ph type="body" sz="quarter" idx="19" hasCustomPrompt="1"/>
          </p:nvPr>
        </p:nvSpPr>
        <p:spPr>
          <a:xfrm>
            <a:off x="609854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9" name="Text Placeholder 11">
            <a:extLst>
              <a:ext uri="{FF2B5EF4-FFF2-40B4-BE49-F238E27FC236}">
                <a16:creationId xmlns:a16="http://schemas.microsoft.com/office/drawing/2014/main" id="{DABD4069-9F07-3CF6-4042-2D963DE17A50}"/>
              </a:ext>
            </a:extLst>
          </p:cNvPr>
          <p:cNvSpPr>
            <a:spLocks noGrp="1"/>
          </p:cNvSpPr>
          <p:nvPr>
            <p:ph type="body" sz="quarter" idx="20" hasCustomPrompt="1"/>
          </p:nvPr>
        </p:nvSpPr>
        <p:spPr>
          <a:xfrm>
            <a:off x="872998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0" name="Text Placeholder 13">
            <a:extLst>
              <a:ext uri="{FF2B5EF4-FFF2-40B4-BE49-F238E27FC236}">
                <a16:creationId xmlns:a16="http://schemas.microsoft.com/office/drawing/2014/main" id="{CAC8C6CA-34FB-C4C1-AE9E-BD6767102F1A}"/>
              </a:ext>
            </a:extLst>
          </p:cNvPr>
          <p:cNvSpPr>
            <a:spLocks noGrp="1"/>
          </p:cNvSpPr>
          <p:nvPr>
            <p:ph type="body" sz="quarter" idx="21" hasCustomPrompt="1"/>
          </p:nvPr>
        </p:nvSpPr>
        <p:spPr>
          <a:xfrm>
            <a:off x="872998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11" name="Slide Number Placeholder 10">
            <a:extLst>
              <a:ext uri="{FF2B5EF4-FFF2-40B4-BE49-F238E27FC236}">
                <a16:creationId xmlns:a16="http://schemas.microsoft.com/office/drawing/2014/main" id="{231593A7-C344-E87D-4B21-186A07D87C8A}"/>
              </a:ext>
            </a:extLst>
          </p:cNvPr>
          <p:cNvSpPr>
            <a:spLocks noGrp="1"/>
          </p:cNvSpPr>
          <p:nvPr>
            <p:ph type="sldNum" sz="quarter" idx="22"/>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270199934"/>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548958"/>
            <a:ext cx="10515600" cy="542521"/>
          </a:xfrm>
          <a:prstGeom prst="rect">
            <a:avLst/>
          </a:prstGeom>
        </p:spPr>
        <p:txBody>
          <a:bodyPr vert="horz" lIns="0" tIns="45720" rIns="0" bIns="45720" rtlCol="0" anchor="t">
            <a:spAutoFit/>
          </a:bodyPr>
          <a:lstStyle/>
          <a:p>
            <a:r>
              <a:rPr lang="en-US"/>
              <a:t>Click to edit Master title style</a:t>
            </a:r>
          </a:p>
        </p:txBody>
      </p:sp>
      <p:sp>
        <p:nvSpPr>
          <p:cNvPr id="5" name="Text Placeholder 4">
            <a:extLst>
              <a:ext uri="{FF2B5EF4-FFF2-40B4-BE49-F238E27FC236}">
                <a16:creationId xmlns:a16="http://schemas.microsoft.com/office/drawing/2014/main" id="{738E668A-37BC-FC5D-7F3E-0788EB0360F6}"/>
              </a:ext>
            </a:extLst>
          </p:cNvPr>
          <p:cNvSpPr>
            <a:spLocks noGrp="1"/>
          </p:cNvSpPr>
          <p:nvPr>
            <p:ph type="body" idx="1"/>
          </p:nvPr>
        </p:nvSpPr>
        <p:spPr>
          <a:xfrm>
            <a:off x="838200" y="1600200"/>
            <a:ext cx="10515600" cy="1435136"/>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9" name="Picture 8" descr="A picture containing text, clipart&#10;&#10;Description automatically generated">
            <a:extLst>
              <a:ext uri="{FF2B5EF4-FFF2-40B4-BE49-F238E27FC236}">
                <a16:creationId xmlns:a16="http://schemas.microsoft.com/office/drawing/2014/main" id="{986C92E4-0A3A-C23B-36EE-D6240BEFAC74}"/>
              </a:ext>
            </a:extLst>
          </p:cNvPr>
          <p:cNvPicPr>
            <a:picLocks noChangeAspect="1"/>
          </p:cNvPicPr>
          <p:nvPr userDrawn="1"/>
        </p:nvPicPr>
        <p:blipFill>
          <a:blip r:embed="rId19" cstate="print">
            <a:alphaModFix/>
            <a:extLst>
              <a:ext uri="{28A0092B-C50C-407E-A947-70E740481C1C}">
                <a14:useLocalDpi xmlns:a14="http://schemas.microsoft.com/office/drawing/2010/main"/>
              </a:ext>
            </a:extLst>
          </a:blip>
          <a:stretch>
            <a:fillRect/>
          </a:stretch>
        </p:blipFill>
        <p:spPr>
          <a:xfrm>
            <a:off x="819668" y="6404406"/>
            <a:ext cx="801152" cy="260616"/>
          </a:xfrm>
          <a:prstGeom prst="rect">
            <a:avLst/>
          </a:prstGeom>
        </p:spPr>
      </p:pic>
      <p:sp>
        <p:nvSpPr>
          <p:cNvPr id="4" name="Slide Number Placeholder 2">
            <a:extLst>
              <a:ext uri="{FF2B5EF4-FFF2-40B4-BE49-F238E27FC236}">
                <a16:creationId xmlns:a16="http://schemas.microsoft.com/office/drawing/2014/main" id="{69919B37-6C97-937F-AF66-DA1A965248DF}"/>
              </a:ext>
            </a:extLst>
          </p:cNvPr>
          <p:cNvSpPr>
            <a:spLocks noGrp="1"/>
          </p:cNvSpPr>
          <p:nvPr>
            <p:ph type="sldNum" sz="quarter" idx="4"/>
          </p:nvPr>
        </p:nvSpPr>
        <p:spPr>
          <a:xfrm>
            <a:off x="8667232" y="6350249"/>
            <a:ext cx="2743200" cy="365125"/>
          </a:xfrm>
          <a:prstGeom prst="rect">
            <a:avLst/>
          </a:prstGeom>
        </p:spPr>
        <p:txBody>
          <a:bodyPr vert="horz" lIns="91440" tIns="45720" rIns="91440" bIns="45720" rtlCol="0" anchor="ctr"/>
          <a:lstStyle>
            <a:lvl1pPr algn="r">
              <a:defRPr lang="en-US" sz="800" kern="1200" smtClean="0">
                <a:solidFill>
                  <a:srgbClr val="77787B"/>
                </a:solidFill>
                <a:latin typeface="+mn-lt"/>
                <a:ea typeface="+mn-ea"/>
                <a:cs typeface="+mn-cs"/>
              </a:defRPr>
            </a:lvl1p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417558015"/>
      </p:ext>
    </p:extLst>
  </p:cSld>
  <p:clrMap bg1="lt1" tx1="dk1" bg2="lt2" tx2="dk2" accent1="accent1" accent2="accent2" accent3="accent3" accent4="accent4" accent5="accent5" accent6="accent6" hlink="hlink" folHlink="folHlink"/>
  <p:sldLayoutIdLst>
    <p:sldLayoutId id="2147483676" r:id="rId1"/>
    <p:sldLayoutId id="2147483662" r:id="rId2"/>
    <p:sldLayoutId id="2147483674" r:id="rId3"/>
    <p:sldLayoutId id="2147483688" r:id="rId4"/>
    <p:sldLayoutId id="2147483678" r:id="rId5"/>
    <p:sldLayoutId id="2147483677" r:id="rId6"/>
    <p:sldLayoutId id="2147483679" r:id="rId7"/>
    <p:sldLayoutId id="2147483680" r:id="rId8"/>
    <p:sldLayoutId id="2147483681" r:id="rId9"/>
    <p:sldLayoutId id="2147483682" r:id="rId10"/>
    <p:sldLayoutId id="2147483661" r:id="rId11"/>
    <p:sldLayoutId id="2147483691" r:id="rId12"/>
    <p:sldLayoutId id="2147483684" r:id="rId13"/>
    <p:sldLayoutId id="2147483685" r:id="rId14"/>
    <p:sldLayoutId id="2147483687" r:id="rId15"/>
    <p:sldLayoutId id="2147483686" r:id="rId16"/>
    <p:sldLayoutId id="2147483683" r:id="rId17"/>
  </p:sldLayoutIdLst>
  <p:hf hdr="0" dt="0"/>
  <p:txStyles>
    <p:titleStyle>
      <a:lvl1pPr algn="l" defTabSz="457200" rtl="0" eaLnBrk="1" latinLnBrk="0" hangingPunct="1">
        <a:lnSpc>
          <a:spcPct val="100000"/>
        </a:lnSpc>
        <a:spcBef>
          <a:spcPct val="0"/>
        </a:spcBef>
        <a:buNone/>
        <a:defRPr sz="2800" b="1" kern="1200" baseline="0">
          <a:solidFill>
            <a:schemeClr val="tx1"/>
          </a:solidFill>
          <a:latin typeface="+mj-lt"/>
          <a:ea typeface="+mj-ea"/>
          <a:cs typeface="+mj-cs"/>
        </a:defRPr>
      </a:lvl1pPr>
    </p:titleStyle>
    <p:bodyStyle>
      <a:lvl1pPr marL="0" indent="0" algn="l" defTabSz="457200" rtl="0" eaLnBrk="1" latinLnBrk="0" hangingPunct="1">
        <a:lnSpc>
          <a:spcPct val="114000"/>
        </a:lnSpc>
        <a:spcBef>
          <a:spcPts val="800"/>
        </a:spcBef>
        <a:buFontTx/>
        <a:buNone/>
        <a:defRPr sz="2000" kern="1200">
          <a:solidFill>
            <a:schemeClr val="tx1"/>
          </a:solidFill>
          <a:latin typeface="+mn-lt"/>
          <a:ea typeface="+mn-ea"/>
          <a:cs typeface="+mn-cs"/>
        </a:defRPr>
      </a:lvl1pPr>
      <a:lvl2pPr marL="0" indent="0" algn="l" defTabSz="457200" rtl="0" eaLnBrk="1" latinLnBrk="0" hangingPunct="1">
        <a:lnSpc>
          <a:spcPct val="114000"/>
        </a:lnSpc>
        <a:spcBef>
          <a:spcPts val="800"/>
        </a:spcBef>
        <a:buClr>
          <a:schemeClr val="bg2"/>
        </a:buClr>
        <a:buFontTx/>
        <a:buNone/>
        <a:defRPr sz="1600" kern="1200">
          <a:solidFill>
            <a:schemeClr val="tx1"/>
          </a:solidFill>
          <a:latin typeface="+mn-lt"/>
          <a:ea typeface="+mn-ea"/>
          <a:cs typeface="+mn-cs"/>
        </a:defRPr>
      </a:lvl2pPr>
      <a:lvl3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3pPr>
      <a:lvl4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pos="528" userDrawn="1">
          <p15:clr>
            <a:srgbClr val="A4A3A4"/>
          </p15:clr>
        </p15:guide>
        <p15:guide id="5" pos="7152" userDrawn="1">
          <p15:clr>
            <a:srgbClr val="A4A3A4"/>
          </p15:clr>
        </p15:guide>
        <p15:guide id="6" orient="horz" pos="336" userDrawn="1">
          <p15:clr>
            <a:srgbClr val="A4A3A4"/>
          </p15:clr>
        </p15:guide>
        <p15:guide id="7" orient="horz" pos="1008" userDrawn="1">
          <p15:clr>
            <a:srgbClr val="547EBF"/>
          </p15:clr>
        </p15:guide>
        <p15:guide id="8" orient="horz" pos="3888" userDrawn="1">
          <p15:clr>
            <a:srgbClr val="A4A3A4"/>
          </p15:clr>
        </p15:guide>
        <p15:guide id="9" pos="2184" userDrawn="1">
          <p15:clr>
            <a:srgbClr val="F26B43"/>
          </p15:clr>
        </p15:guide>
        <p15:guide id="10" pos="5496" userDrawn="1">
          <p15:clr>
            <a:srgbClr val="F26B43"/>
          </p15:clr>
        </p15:guide>
        <p15:guide id="11" orient="horz" pos="720" userDrawn="1">
          <p15:clr>
            <a:srgbClr val="547EBF"/>
          </p15:clr>
        </p15:guide>
        <p15:guide id="12" orient="horz" pos="408" userDrawn="1">
          <p15:clr>
            <a:srgbClr val="A4A3A4"/>
          </p15:clr>
        </p15:guide>
        <p15:guide id="13" orient="horz" pos="1296" userDrawn="1">
          <p15:clr>
            <a:srgbClr val="5ACBF0"/>
          </p15:clr>
        </p15:guide>
        <p15:guide id="14" orient="horz" pos="1584" userDrawn="1">
          <p15:clr>
            <a:srgbClr val="5ACBF0"/>
          </p15:clr>
        </p15:guide>
        <p15:guide id="15" orient="horz" pos="1872" userDrawn="1">
          <p15:clr>
            <a:srgbClr val="5ACBF0"/>
          </p15:clr>
        </p15:guide>
        <p15:guide id="16" orient="horz" pos="2448" userDrawn="1">
          <p15:clr>
            <a:srgbClr val="5ACBF0"/>
          </p15:clr>
        </p15:guide>
        <p15:guide id="17" orient="horz" pos="2736" userDrawn="1">
          <p15:clr>
            <a:srgbClr val="5ACBF0"/>
          </p15:clr>
        </p15:guide>
        <p15:guide id="18" orient="horz" pos="3024" userDrawn="1">
          <p15:clr>
            <a:srgbClr val="5ACBF0"/>
          </p15:clr>
        </p15:guide>
        <p15:guide id="19" orient="horz" pos="3312" userDrawn="1">
          <p15:clr>
            <a:srgbClr val="5ACBF0"/>
          </p15:clr>
        </p15:guide>
        <p15:guide id="20" orient="horz" pos="3600"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2" Type="http://schemas.openxmlformats.org/officeDocument/2006/relationships/hyperlink" Target="https://www.anaconda.com/products/distribution" TargetMode="External"/><Relationship Id="rId1" Type="http://schemas.openxmlformats.org/officeDocument/2006/relationships/slideLayout" Target="../slideLayouts/slideLayout11.xml"/><Relationship Id="rId6" Type="http://schemas.openxmlformats.org/officeDocument/2006/relationships/hyperlink" Target="https://code.visualstudio.com/download"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3.emf"/><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873823-8F81-DF19-001E-EB92D5EDEE54}"/>
              </a:ext>
            </a:extLst>
          </p:cNvPr>
          <p:cNvSpPr>
            <a:spLocks noGrp="1"/>
          </p:cNvSpPr>
          <p:nvPr>
            <p:ph type="body" sz="quarter" idx="12"/>
          </p:nvPr>
        </p:nvSpPr>
        <p:spPr>
          <a:xfrm>
            <a:off x="850899" y="3897229"/>
            <a:ext cx="3735849" cy="193002"/>
          </a:xfrm>
        </p:spPr>
        <p:txBody>
          <a:bodyPr/>
          <a:lstStyle/>
          <a:p>
            <a:r>
              <a:rPr lang="en-US" b="1" dirty="0">
                <a:solidFill>
                  <a:schemeClr val="tx1"/>
                </a:solidFill>
              </a:rPr>
              <a:t>February 2025</a:t>
            </a:r>
          </a:p>
        </p:txBody>
      </p:sp>
      <p:sp>
        <p:nvSpPr>
          <p:cNvPr id="4" name="Subtitle 3">
            <a:extLst>
              <a:ext uri="{FF2B5EF4-FFF2-40B4-BE49-F238E27FC236}">
                <a16:creationId xmlns:a16="http://schemas.microsoft.com/office/drawing/2014/main" id="{3C34767D-0097-0A8B-6DB8-CC68298954F6}"/>
              </a:ext>
            </a:extLst>
          </p:cNvPr>
          <p:cNvSpPr>
            <a:spLocks noGrp="1"/>
          </p:cNvSpPr>
          <p:nvPr>
            <p:ph type="subTitle" idx="1"/>
          </p:nvPr>
        </p:nvSpPr>
        <p:spPr>
          <a:xfrm>
            <a:off x="850898" y="2930927"/>
            <a:ext cx="4551095" cy="701731"/>
          </a:xfrm>
        </p:spPr>
        <p:txBody>
          <a:bodyPr/>
          <a:lstStyle/>
          <a:p>
            <a:r>
              <a:rPr lang="en-US" dirty="0">
                <a:solidFill>
                  <a:schemeClr val="bg2"/>
                </a:solidFill>
              </a:rPr>
              <a:t>Python </a:t>
            </a:r>
          </a:p>
          <a:p>
            <a:endParaRPr lang="en-US" dirty="0"/>
          </a:p>
        </p:txBody>
      </p:sp>
      <p:sp>
        <p:nvSpPr>
          <p:cNvPr id="5" name="Title 4">
            <a:extLst>
              <a:ext uri="{FF2B5EF4-FFF2-40B4-BE49-F238E27FC236}">
                <a16:creationId xmlns:a16="http://schemas.microsoft.com/office/drawing/2014/main" id="{1CCCC04F-BFD1-81B3-E8D8-67D5B7F39B45}"/>
              </a:ext>
            </a:extLst>
          </p:cNvPr>
          <p:cNvSpPr>
            <a:spLocks noGrp="1"/>
          </p:cNvSpPr>
          <p:nvPr>
            <p:ph type="title"/>
          </p:nvPr>
        </p:nvSpPr>
        <p:spPr>
          <a:xfrm>
            <a:off x="850899" y="1496477"/>
            <a:ext cx="5539741" cy="1231106"/>
          </a:xfrm>
        </p:spPr>
        <p:txBody>
          <a:bodyPr anchor="t"/>
          <a:lstStyle/>
          <a:p>
            <a:r>
              <a:rPr lang="en-US" dirty="0"/>
              <a:t>Shared Parking Tool User Guide</a:t>
            </a:r>
          </a:p>
        </p:txBody>
      </p:sp>
    </p:spTree>
    <p:extLst>
      <p:ext uri="{BB962C8B-B14F-4D97-AF65-F5344CB8AC3E}">
        <p14:creationId xmlns:p14="http://schemas.microsoft.com/office/powerpoint/2010/main" val="4066953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2;p22">
            <a:extLst>
              <a:ext uri="{FF2B5EF4-FFF2-40B4-BE49-F238E27FC236}">
                <a16:creationId xmlns:a16="http://schemas.microsoft.com/office/drawing/2014/main" id="{A2081AB8-D604-E2A4-74B2-C54AF8FC0333}"/>
              </a:ext>
            </a:extLst>
          </p:cNvPr>
          <p:cNvSpPr txBox="1"/>
          <p:nvPr/>
        </p:nvSpPr>
        <p:spPr>
          <a:xfrm>
            <a:off x="838200" y="2677160"/>
            <a:ext cx="8902700" cy="1483360"/>
          </a:xfrm>
          <a:prstGeom prst="rect">
            <a:avLst/>
          </a:prstGeom>
          <a:noFill/>
          <a:ln>
            <a:noFill/>
          </a:ln>
        </p:spPr>
        <p:txBody>
          <a:bodyPr spcFirstLastPara="1" wrap="square" lIns="91440" tIns="91425" rIns="91425" bIns="91425" anchor="ctr" anchorCtr="0">
            <a:noAutofit/>
          </a:bodyPr>
          <a:lstStyle/>
          <a:p>
            <a:r>
              <a:rPr lang="en" sz="1600" b="1" dirty="0">
                <a:solidFill>
                  <a:srgbClr val="48484A"/>
                </a:solidFill>
                <a:latin typeface="Arial" panose="020B0604020202020204" pitchFamily="34" charset="0"/>
                <a:ea typeface="Google Sans Medium"/>
                <a:cs typeface="Arial" panose="020B0604020202020204" pitchFamily="34" charset="0"/>
                <a:sym typeface="Google Sans Medium"/>
              </a:rPr>
              <a:t>SECTION 1:</a:t>
            </a:r>
          </a:p>
          <a:p>
            <a:r>
              <a:rPr lang="en-US" sz="4000" b="1" dirty="0">
                <a:solidFill>
                  <a:schemeClr val="bg2"/>
                </a:solidFill>
                <a:latin typeface="Arial" panose="020B0604020202020204" pitchFamily="34" charset="0"/>
                <a:ea typeface="Google Sans Medium"/>
                <a:cs typeface="Arial" panose="020B0604020202020204" pitchFamily="34" charset="0"/>
                <a:sym typeface="Google Sans Medium"/>
              </a:rPr>
              <a:t>INSTALLATION &amp; BACKGROUND SOFTWARE</a:t>
            </a:r>
            <a:endParaRPr lang="en-US" sz="2000" b="1" dirty="0">
              <a:solidFill>
                <a:schemeClr val="bg2"/>
              </a:solidFill>
              <a:latin typeface="Arial" panose="020B0604020202020204" pitchFamily="34" charset="0"/>
              <a:ea typeface="Google Sans Medium"/>
              <a:cs typeface="Arial" panose="020B0604020202020204" pitchFamily="34" charset="0"/>
              <a:sym typeface="Google Sans Medium"/>
            </a:endParaRPr>
          </a:p>
        </p:txBody>
      </p:sp>
    </p:spTree>
    <p:extLst>
      <p:ext uri="{BB962C8B-B14F-4D97-AF65-F5344CB8AC3E}">
        <p14:creationId xmlns:p14="http://schemas.microsoft.com/office/powerpoint/2010/main" val="413206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BACKGROUND SOFTWARE</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835564"/>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Necessary software to run the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356138"/>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err="1">
                <a:latin typeface="Arial" panose="020B0604020202020204" pitchFamily="34" charset="0"/>
                <a:ea typeface="Google Sans"/>
                <a:cs typeface="Arial" panose="020B0604020202020204" pitchFamily="34" charset="0"/>
                <a:sym typeface="Google Sans"/>
              </a:rPr>
              <a:t>Conda</a:t>
            </a:r>
            <a:r>
              <a:rPr lang="en-US" sz="1200" dirty="0">
                <a:latin typeface="Arial" panose="020B0604020202020204" pitchFamily="34" charset="0"/>
                <a:ea typeface="Google Sans"/>
                <a:cs typeface="Arial" panose="020B0604020202020204" pitchFamily="34" charset="0"/>
                <a:sym typeface="Google Sans"/>
              </a:rPr>
              <a:t> via </a:t>
            </a:r>
            <a:r>
              <a:rPr lang="en-US" sz="1200" dirty="0">
                <a:latin typeface="Arial" panose="020B0604020202020204" pitchFamily="34" charset="0"/>
                <a:ea typeface="Google Sans"/>
                <a:cs typeface="Arial" panose="020B0604020202020204" pitchFamily="34" charset="0"/>
                <a:sym typeface="Google Sans"/>
                <a:hlinkClick r:id="rId2"/>
              </a:rPr>
              <a:t>Anaconda</a:t>
            </a:r>
            <a:r>
              <a:rPr lang="en-US" sz="1200" dirty="0">
                <a:latin typeface="Arial" panose="020B0604020202020204" pitchFamily="34" charset="0"/>
                <a:ea typeface="Google Sans"/>
                <a:cs typeface="Arial" panose="020B0604020202020204" pitchFamily="34" charset="0"/>
                <a:sym typeface="Google Sans"/>
              </a:rPr>
              <a:t> or </a:t>
            </a:r>
            <a:r>
              <a:rPr lang="en-US" sz="1200" dirty="0" err="1">
                <a:latin typeface="Arial" panose="020B0604020202020204" pitchFamily="34" charset="0"/>
                <a:ea typeface="Google Sans"/>
                <a:cs typeface="Arial" panose="020B0604020202020204" pitchFamily="34" charset="0"/>
                <a:sym typeface="Google Sans"/>
                <a:hlinkClick r:id="rId3"/>
              </a:rPr>
              <a:t>Miniconda</a:t>
            </a:r>
            <a:endParaRPr lang="en-US" sz="1200" dirty="0">
              <a:latin typeface="Arial" panose="020B0604020202020204" pitchFamily="34" charset="0"/>
              <a:cs typeface="Arial" panose="020B0604020202020204" pitchFamily="34" charset="0"/>
            </a:endParaRP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rPr>
              <a:t>Python Editor (e.g., VS Code)- </a:t>
            </a:r>
            <a:r>
              <a:rPr lang="en-US" sz="1200" b="1" i="1" dirty="0">
                <a:latin typeface="Arial" panose="020B0604020202020204" pitchFamily="34" charset="0"/>
                <a:cs typeface="Arial" panose="020B0604020202020204" pitchFamily="34" charset="0"/>
              </a:rPr>
              <a:t>optional</a:t>
            </a:r>
            <a:endParaRPr lang="en-US" sz="1200" b="1" i="1" dirty="0">
              <a:latin typeface="Arial" panose="020B0604020202020204" pitchFamily="34" charset="0"/>
              <a:ea typeface="Google Sans"/>
              <a:cs typeface="Arial" panose="020B0604020202020204" pitchFamily="34" charset="0"/>
              <a:sym typeface="Google Sans"/>
            </a:endParaRPr>
          </a:p>
          <a:p>
            <a:pPr fontAlgn="ctr">
              <a:lnSpc>
                <a:spcPct val="110000"/>
              </a:lnSpc>
              <a:spcBef>
                <a:spcPts val="1000"/>
              </a:spcBef>
              <a:buClr>
                <a:srgbClr val="48484A"/>
              </a:buClr>
              <a:buSzPct val="150000"/>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3</a:t>
            </a:fld>
            <a:endParaRPr lang="en-US" dirty="0"/>
          </a:p>
        </p:txBody>
      </p:sp>
      <p:pic>
        <p:nvPicPr>
          <p:cNvPr id="12" name="Picture 11">
            <a:extLst>
              <a:ext uri="{FF2B5EF4-FFF2-40B4-BE49-F238E27FC236}">
                <a16:creationId xmlns:a16="http://schemas.microsoft.com/office/drawing/2014/main" id="{0C9EE4AF-576E-F590-F827-CF4C13B6CD54}"/>
              </a:ext>
            </a:extLst>
          </p:cNvPr>
          <p:cNvPicPr>
            <a:picLocks noChangeAspect="1"/>
          </p:cNvPicPr>
          <p:nvPr/>
        </p:nvPicPr>
        <p:blipFill>
          <a:blip r:embed="rId4"/>
          <a:stretch>
            <a:fillRect/>
          </a:stretch>
        </p:blipFill>
        <p:spPr>
          <a:xfrm>
            <a:off x="7421786" y="1091479"/>
            <a:ext cx="4456050" cy="201746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649C3CE-DA5C-C4FB-B7DE-090FF213C1EB}"/>
              </a:ext>
            </a:extLst>
          </p:cNvPr>
          <p:cNvPicPr>
            <a:picLocks noChangeAspect="1"/>
          </p:cNvPicPr>
          <p:nvPr/>
        </p:nvPicPr>
        <p:blipFill>
          <a:blip r:embed="rId5"/>
          <a:stretch>
            <a:fillRect/>
          </a:stretch>
        </p:blipFill>
        <p:spPr>
          <a:xfrm>
            <a:off x="7421786" y="3289053"/>
            <a:ext cx="4456050" cy="2815763"/>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1A06F235-0318-A453-5391-8397CAE2FBDB}"/>
              </a:ext>
            </a:extLst>
          </p:cNvPr>
          <p:cNvSpPr txBox="1"/>
          <p:nvPr/>
        </p:nvSpPr>
        <p:spPr>
          <a:xfrm>
            <a:off x="7334793" y="6104816"/>
            <a:ext cx="6135188" cy="307777"/>
          </a:xfrm>
          <a:prstGeom prst="rect">
            <a:avLst/>
          </a:prstGeom>
          <a:noFill/>
        </p:spPr>
        <p:txBody>
          <a:bodyPr wrap="square">
            <a:spAutoFit/>
          </a:bodyPr>
          <a:lstStyle/>
          <a:p>
            <a:r>
              <a:rPr lang="en-US" sz="1400" i="1" dirty="0">
                <a:hlinkClick r:id="rId6"/>
              </a:rPr>
              <a:t>https://code.visualstudio.com/download</a:t>
            </a:r>
            <a:r>
              <a:rPr lang="en-US" sz="1400" i="1" dirty="0"/>
              <a:t> </a:t>
            </a:r>
          </a:p>
        </p:txBody>
      </p:sp>
      <p:sp>
        <p:nvSpPr>
          <p:cNvPr id="16" name="Text Placeholder 2">
            <a:extLst>
              <a:ext uri="{FF2B5EF4-FFF2-40B4-BE49-F238E27FC236}">
                <a16:creationId xmlns:a16="http://schemas.microsoft.com/office/drawing/2014/main" id="{6D01A6BD-2A13-84EE-4556-1A60C1E77A87}"/>
              </a:ext>
            </a:extLst>
          </p:cNvPr>
          <p:cNvSpPr txBox="1">
            <a:spLocks/>
          </p:cNvSpPr>
          <p:nvPr/>
        </p:nvSpPr>
        <p:spPr>
          <a:xfrm>
            <a:off x="838200" y="3183241"/>
            <a:ext cx="5752382"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Software installation:</a:t>
            </a:r>
          </a:p>
        </p:txBody>
      </p:sp>
      <p:sp>
        <p:nvSpPr>
          <p:cNvPr id="17" name="Text Placeholder 5">
            <a:extLst>
              <a:ext uri="{FF2B5EF4-FFF2-40B4-BE49-F238E27FC236}">
                <a16:creationId xmlns:a16="http://schemas.microsoft.com/office/drawing/2014/main" id="{D3C84CEB-5916-7E0C-4763-F8498DECA370}"/>
              </a:ext>
            </a:extLst>
          </p:cNvPr>
          <p:cNvSpPr txBox="1">
            <a:spLocks/>
          </p:cNvSpPr>
          <p:nvPr/>
        </p:nvSpPr>
        <p:spPr>
          <a:xfrm>
            <a:off x="838200" y="3581093"/>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Download the software installer</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Double-click the installer (.exe or .</a:t>
            </a:r>
            <a:r>
              <a:rPr lang="en-US" sz="1200" dirty="0" err="1">
                <a:latin typeface="Arial" panose="020B0604020202020204" pitchFamily="34" charset="0"/>
                <a:ea typeface="Google Sans"/>
                <a:cs typeface="Arial" panose="020B0604020202020204" pitchFamily="34" charset="0"/>
                <a:sym typeface="Google Sans"/>
              </a:rPr>
              <a:t>msi</a:t>
            </a:r>
            <a:r>
              <a:rPr lang="en-US" sz="1200" dirty="0">
                <a:latin typeface="Arial" panose="020B0604020202020204" pitchFamily="34" charset="0"/>
                <a:ea typeface="Google Sans"/>
                <a:cs typeface="Arial" panose="020B0604020202020204" pitchFamily="34" charset="0"/>
                <a:sym typeface="Google Sans"/>
              </a:rPr>
              <a:t> file)</a:t>
            </a:r>
          </a:p>
          <a:p>
            <a:pPr fontAlgn="ctr">
              <a:lnSpc>
                <a:spcPct val="110000"/>
              </a:lnSpc>
              <a:spcBef>
                <a:spcPts val="1000"/>
              </a:spcBef>
              <a:buClr>
                <a:srgbClr val="48484A"/>
              </a:buClr>
              <a:buSzPct val="150000"/>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Tree>
    <p:extLst>
      <p:ext uri="{BB962C8B-B14F-4D97-AF65-F5344CB8AC3E}">
        <p14:creationId xmlns:p14="http://schemas.microsoft.com/office/powerpoint/2010/main" val="2849909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65E57-00D8-DD5D-CE62-8B2C1EFE6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E41A1-5253-BDFA-9452-BF5A2AFF38D7}"/>
              </a:ext>
            </a:extLst>
          </p:cNvPr>
          <p:cNvSpPr>
            <a:spLocks noGrp="1"/>
          </p:cNvSpPr>
          <p:nvPr>
            <p:ph type="title"/>
          </p:nvPr>
        </p:nvSpPr>
        <p:spPr/>
        <p:txBody>
          <a:bodyPr/>
          <a:lstStyle/>
          <a:p>
            <a:r>
              <a:rPr lang="en-US" dirty="0"/>
              <a:t>Download/Clone </a:t>
            </a:r>
            <a:r>
              <a:rPr lang="en-US" dirty="0" err="1"/>
              <a:t>Repositroy</a:t>
            </a:r>
            <a:endParaRPr lang="en-US" dirty="0"/>
          </a:p>
        </p:txBody>
      </p:sp>
      <p:sp>
        <p:nvSpPr>
          <p:cNvPr id="5" name="Text Placeholder 2">
            <a:extLst>
              <a:ext uri="{FF2B5EF4-FFF2-40B4-BE49-F238E27FC236}">
                <a16:creationId xmlns:a16="http://schemas.microsoft.com/office/drawing/2014/main" id="{DA765354-FC59-9612-B3E7-B00C8A56C956}"/>
              </a:ext>
            </a:extLst>
          </p:cNvPr>
          <p:cNvSpPr txBox="1">
            <a:spLocks/>
          </p:cNvSpPr>
          <p:nvPr/>
        </p:nvSpPr>
        <p:spPr>
          <a:xfrm>
            <a:off x="6368532" y="1362014"/>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Clone the repository:</a:t>
            </a:r>
          </a:p>
        </p:txBody>
      </p:sp>
      <p:sp>
        <p:nvSpPr>
          <p:cNvPr id="7" name="Slide Number Placeholder 6">
            <a:extLst>
              <a:ext uri="{FF2B5EF4-FFF2-40B4-BE49-F238E27FC236}">
                <a16:creationId xmlns:a16="http://schemas.microsoft.com/office/drawing/2014/main" id="{7A7378B2-A539-B635-FE6E-5B8807B5360A}"/>
              </a:ext>
            </a:extLst>
          </p:cNvPr>
          <p:cNvSpPr>
            <a:spLocks noGrp="1"/>
          </p:cNvSpPr>
          <p:nvPr>
            <p:ph type="sldNum" sz="quarter" idx="10"/>
          </p:nvPr>
        </p:nvSpPr>
        <p:spPr/>
        <p:txBody>
          <a:bodyPr/>
          <a:lstStyle/>
          <a:p>
            <a:fld id="{F4510120-A876-4642-B753-556A5424CAF0}" type="slidenum">
              <a:rPr lang="en-US" smtClean="0"/>
              <a:pPr/>
              <a:t>4</a:t>
            </a:fld>
            <a:endParaRPr lang="en-US" dirty="0"/>
          </a:p>
        </p:txBody>
      </p:sp>
      <p:sp>
        <p:nvSpPr>
          <p:cNvPr id="4" name="Text Placeholder 2">
            <a:extLst>
              <a:ext uri="{FF2B5EF4-FFF2-40B4-BE49-F238E27FC236}">
                <a16:creationId xmlns:a16="http://schemas.microsoft.com/office/drawing/2014/main" id="{693F6988-D9B0-3AC2-3F07-A4195A26F56E}"/>
              </a:ext>
            </a:extLst>
          </p:cNvPr>
          <p:cNvSpPr txBox="1">
            <a:spLocks/>
          </p:cNvSpPr>
          <p:nvPr/>
        </p:nvSpPr>
        <p:spPr>
          <a:xfrm>
            <a:off x="838200" y="1362014"/>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Download the SPA Code:</a:t>
            </a:r>
          </a:p>
        </p:txBody>
      </p:sp>
      <p:sp>
        <p:nvSpPr>
          <p:cNvPr id="11" name="Text Placeholder 5">
            <a:extLst>
              <a:ext uri="{FF2B5EF4-FFF2-40B4-BE49-F238E27FC236}">
                <a16:creationId xmlns:a16="http://schemas.microsoft.com/office/drawing/2014/main" id="{C459AD32-DADD-2609-4B23-D9A0EF843B2C}"/>
              </a:ext>
            </a:extLst>
          </p:cNvPr>
          <p:cNvSpPr txBox="1">
            <a:spLocks/>
          </p:cNvSpPr>
          <p:nvPr/>
        </p:nvSpPr>
        <p:spPr>
          <a:xfrm>
            <a:off x="838200" y="1902375"/>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Download Zip the repository in root C drive or local Documents location</a:t>
            </a:r>
          </a:p>
          <a:p>
            <a:pPr>
              <a:buSzPct val="135000"/>
            </a:pPr>
            <a:endParaRPr lang="en-US" sz="1200" dirty="0"/>
          </a:p>
          <a:p>
            <a:endParaRPr lang="en-US" sz="1200" dirty="0"/>
          </a:p>
        </p:txBody>
      </p:sp>
      <p:pic>
        <p:nvPicPr>
          <p:cNvPr id="8" name="Picture 7">
            <a:extLst>
              <a:ext uri="{FF2B5EF4-FFF2-40B4-BE49-F238E27FC236}">
                <a16:creationId xmlns:a16="http://schemas.microsoft.com/office/drawing/2014/main" id="{746C895C-C290-C76D-8263-6559DD5B2352}"/>
              </a:ext>
            </a:extLst>
          </p:cNvPr>
          <p:cNvPicPr>
            <a:picLocks noChangeAspect="1"/>
          </p:cNvPicPr>
          <p:nvPr/>
        </p:nvPicPr>
        <p:blipFill>
          <a:blip r:embed="rId2"/>
          <a:stretch>
            <a:fillRect/>
          </a:stretch>
        </p:blipFill>
        <p:spPr>
          <a:xfrm>
            <a:off x="1895513" y="2892579"/>
            <a:ext cx="3888788" cy="2384816"/>
          </a:xfrm>
          <a:prstGeom prst="rect">
            <a:avLst/>
          </a:prstGeom>
          <a:ln>
            <a:noFill/>
          </a:ln>
          <a:effectLst>
            <a:outerShdw blurRad="292100" dist="139700" dir="2700000" algn="tl" rotWithShape="0">
              <a:srgbClr val="333333">
                <a:alpha val="65000"/>
              </a:srgbClr>
            </a:outerShdw>
          </a:effectLst>
        </p:spPr>
      </p:pic>
      <p:sp>
        <p:nvSpPr>
          <p:cNvPr id="9" name="Callout: Line 8">
            <a:extLst>
              <a:ext uri="{FF2B5EF4-FFF2-40B4-BE49-F238E27FC236}">
                <a16:creationId xmlns:a16="http://schemas.microsoft.com/office/drawing/2014/main" id="{E8AB94AB-ABAF-6350-9C00-E72EF864D6E2}"/>
              </a:ext>
            </a:extLst>
          </p:cNvPr>
          <p:cNvSpPr/>
          <p:nvPr/>
        </p:nvSpPr>
        <p:spPr>
          <a:xfrm>
            <a:off x="88010" y="4084987"/>
            <a:ext cx="1807503" cy="583619"/>
          </a:xfrm>
          <a:prstGeom prst="borderCallout1">
            <a:avLst>
              <a:gd name="adj1" fmla="val 26250"/>
              <a:gd name="adj2" fmla="val 103565"/>
              <a:gd name="adj3" fmla="val 74167"/>
              <a:gd name="adj4" fmla="val 220590"/>
            </a:avLst>
          </a:prstGeom>
          <a:solidFill>
            <a:schemeClr val="bg2"/>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Download Zip</a:t>
            </a:r>
          </a:p>
        </p:txBody>
      </p:sp>
      <p:sp>
        <p:nvSpPr>
          <p:cNvPr id="13" name="TextBox 12">
            <a:extLst>
              <a:ext uri="{FF2B5EF4-FFF2-40B4-BE49-F238E27FC236}">
                <a16:creationId xmlns:a16="http://schemas.microsoft.com/office/drawing/2014/main" id="{EFDFD740-C718-BF83-5D8E-6BA62358B39B}"/>
              </a:ext>
            </a:extLst>
          </p:cNvPr>
          <p:cNvSpPr txBox="1"/>
          <p:nvPr/>
        </p:nvSpPr>
        <p:spPr>
          <a:xfrm>
            <a:off x="5823469" y="1517644"/>
            <a:ext cx="276862" cy="276999"/>
          </a:xfrm>
          <a:prstGeom prst="rect">
            <a:avLst/>
          </a:prstGeom>
        </p:spPr>
        <p:txBody>
          <a:bodyPr spcFirstLastPara="1" vert="horz" wrap="square" lIns="0" tIns="0" rIns="0" bIns="0" rtlCol="0" anchor="t" anchorCtr="0">
            <a:spAutoFit/>
          </a:bodyPr>
          <a:lstStyle/>
          <a:p>
            <a:pPr algn="l"/>
            <a:r>
              <a:rPr lang="en-US" dirty="0"/>
              <a:t>Or</a:t>
            </a:r>
          </a:p>
        </p:txBody>
      </p:sp>
      <p:cxnSp>
        <p:nvCxnSpPr>
          <p:cNvPr id="16" name="Straight Connector 15">
            <a:extLst>
              <a:ext uri="{FF2B5EF4-FFF2-40B4-BE49-F238E27FC236}">
                <a16:creationId xmlns:a16="http://schemas.microsoft.com/office/drawing/2014/main" id="{B9760108-6B5D-AA54-CA8A-EA99F7ED5E23}"/>
              </a:ext>
            </a:extLst>
          </p:cNvPr>
          <p:cNvCxnSpPr>
            <a:cxnSpLocks/>
          </p:cNvCxnSpPr>
          <p:nvPr/>
        </p:nvCxnSpPr>
        <p:spPr>
          <a:xfrm flipH="1">
            <a:off x="5961900" y="2420983"/>
            <a:ext cx="23985" cy="3352800"/>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 Placeholder 5">
            <a:extLst>
              <a:ext uri="{FF2B5EF4-FFF2-40B4-BE49-F238E27FC236}">
                <a16:creationId xmlns:a16="http://schemas.microsoft.com/office/drawing/2014/main" id="{79988536-C7EC-C01E-5961-80B88F3395FF}"/>
              </a:ext>
            </a:extLst>
          </p:cNvPr>
          <p:cNvSpPr txBox="1">
            <a:spLocks/>
          </p:cNvSpPr>
          <p:nvPr/>
        </p:nvSpPr>
        <p:spPr>
          <a:xfrm>
            <a:off x="6366462" y="1902374"/>
            <a:ext cx="5242064"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Open the command prompt (</a:t>
            </a:r>
            <a:r>
              <a:rPr lang="en-US" sz="1200" dirty="0" err="1">
                <a:latin typeface="Arial" panose="020B0604020202020204" pitchFamily="34" charset="0"/>
                <a:ea typeface="Google Sans"/>
                <a:cs typeface="Arial" panose="020B0604020202020204" pitchFamily="34" charset="0"/>
                <a:sym typeface="Google Sans"/>
              </a:rPr>
              <a:t>cmd</a:t>
            </a:r>
            <a:r>
              <a:rPr lang="en-US" sz="1200" dirty="0">
                <a:latin typeface="Arial" panose="020B0604020202020204" pitchFamily="34" charset="0"/>
                <a:ea typeface="Google Sans"/>
                <a:cs typeface="Arial" panose="020B0604020202020204" pitchFamily="34" charset="0"/>
                <a:sym typeface="Google Sans"/>
              </a:rPr>
              <a:t>)/windows PowerShell/anaconda prompt</a:t>
            </a:r>
          </a:p>
          <a:p>
            <a:pPr>
              <a:buSzPct val="135000"/>
            </a:pPr>
            <a:endParaRPr lang="en-US" sz="1200" dirty="0"/>
          </a:p>
          <a:p>
            <a:pPr>
              <a:buSzPct val="135000"/>
            </a:pPr>
            <a:endParaRPr lang="en-US" sz="1200" dirty="0"/>
          </a:p>
          <a:p>
            <a:pPr>
              <a:buSzPct val="135000"/>
            </a:pPr>
            <a:endParaRPr lang="en-US" sz="1200" dirty="0"/>
          </a:p>
          <a:p>
            <a:pPr>
              <a:buSzPct val="135000"/>
            </a:pPr>
            <a:endParaRPr lang="en-US" sz="1200" dirty="0"/>
          </a:p>
          <a:p>
            <a:pPr>
              <a:buSzPct val="135000"/>
            </a:pPr>
            <a:endParaRPr lang="en-US" sz="1200" dirty="0"/>
          </a:p>
          <a:p>
            <a:pPr>
              <a:buSzPct val="135000"/>
            </a:pPr>
            <a:endParaRPr lang="en-US" sz="1200" dirty="0"/>
          </a:p>
          <a:p>
            <a:pPr marL="171450" indent="-171450">
              <a:buSzPct val="135000"/>
              <a:buFont typeface="Arial" panose="020B0604020202020204" pitchFamily="34" charset="0"/>
              <a:buChar char="•"/>
            </a:pPr>
            <a:r>
              <a:rPr lang="en-US" sz="1200" dirty="0"/>
              <a:t>Change the directory to the desired location </a:t>
            </a:r>
          </a:p>
          <a:p>
            <a:endParaRPr lang="en-US" sz="1200" dirty="0"/>
          </a:p>
          <a:p>
            <a:endParaRPr lang="en-US" sz="1200" dirty="0"/>
          </a:p>
          <a:p>
            <a:endParaRPr lang="en-US" sz="1200" dirty="0"/>
          </a:p>
          <a:p>
            <a:endParaRPr lang="en-US" sz="1200" dirty="0"/>
          </a:p>
          <a:p>
            <a:pPr marL="171450" indent="-171450">
              <a:buFont typeface="Arial" panose="020B0604020202020204" pitchFamily="34" charset="0"/>
              <a:buChar char="•"/>
            </a:pPr>
            <a:r>
              <a:rPr lang="en-US" sz="1200" dirty="0"/>
              <a:t>Copy the repository </a:t>
            </a:r>
            <a:r>
              <a:rPr lang="en-US" sz="1200" dirty="0" err="1"/>
              <a:t>url</a:t>
            </a:r>
            <a:r>
              <a:rPr lang="en-US" sz="1200" dirty="0"/>
              <a:t> and clone the repository to the folder using following command</a:t>
            </a:r>
          </a:p>
          <a:p>
            <a:pPr lvl="1"/>
            <a:endParaRPr lang="en-US" sz="800" dirty="0"/>
          </a:p>
        </p:txBody>
      </p:sp>
      <p:pic>
        <p:nvPicPr>
          <p:cNvPr id="21" name="Picture 20">
            <a:extLst>
              <a:ext uri="{FF2B5EF4-FFF2-40B4-BE49-F238E27FC236}">
                <a16:creationId xmlns:a16="http://schemas.microsoft.com/office/drawing/2014/main" id="{93708001-56C3-4321-EF09-C5E0FA8CD07E}"/>
              </a:ext>
            </a:extLst>
          </p:cNvPr>
          <p:cNvPicPr>
            <a:picLocks noChangeAspect="1"/>
          </p:cNvPicPr>
          <p:nvPr/>
        </p:nvPicPr>
        <p:blipFill>
          <a:blip r:embed="rId3"/>
          <a:stretch>
            <a:fillRect/>
          </a:stretch>
        </p:blipFill>
        <p:spPr>
          <a:xfrm>
            <a:off x="6472247" y="2294483"/>
            <a:ext cx="2911092" cy="1303133"/>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003BF4FE-05B2-D2CC-9416-583BD1CF0826}"/>
              </a:ext>
            </a:extLst>
          </p:cNvPr>
          <p:cNvPicPr>
            <a:picLocks noChangeAspect="1"/>
          </p:cNvPicPr>
          <p:nvPr/>
        </p:nvPicPr>
        <p:blipFill>
          <a:blip r:embed="rId4"/>
          <a:stretch>
            <a:fillRect/>
          </a:stretch>
        </p:blipFill>
        <p:spPr>
          <a:xfrm>
            <a:off x="6472247" y="3908053"/>
            <a:ext cx="3147333" cy="914479"/>
          </a:xfrm>
          <a:prstGeom prst="rect">
            <a:avLst/>
          </a:prstGeom>
          <a:ln>
            <a:noFill/>
          </a:ln>
          <a:effectLst>
            <a:outerShdw blurRad="292100" dist="139700" dir="2700000" algn="tl" rotWithShape="0">
              <a:srgbClr val="333333">
                <a:alpha val="65000"/>
              </a:srgbClr>
            </a:outerShdw>
          </a:effectLst>
        </p:spPr>
      </p:pic>
      <p:sp>
        <p:nvSpPr>
          <p:cNvPr id="26" name="Callout: Line 25">
            <a:extLst>
              <a:ext uri="{FF2B5EF4-FFF2-40B4-BE49-F238E27FC236}">
                <a16:creationId xmlns:a16="http://schemas.microsoft.com/office/drawing/2014/main" id="{A4564289-7C23-EE45-94C1-0215CC4FD295}"/>
              </a:ext>
            </a:extLst>
          </p:cNvPr>
          <p:cNvSpPr/>
          <p:nvPr/>
        </p:nvSpPr>
        <p:spPr>
          <a:xfrm>
            <a:off x="4611844" y="5736861"/>
            <a:ext cx="1172457" cy="583619"/>
          </a:xfrm>
          <a:prstGeom prst="borderCallout1">
            <a:avLst>
              <a:gd name="adj1" fmla="val 883"/>
              <a:gd name="adj2" fmla="val 56028"/>
              <a:gd name="adj3" fmla="val -289922"/>
              <a:gd name="adj4" fmla="val 80667"/>
            </a:avLst>
          </a:prstGeom>
          <a:solidFill>
            <a:schemeClr val="bg2"/>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Copy</a:t>
            </a:r>
          </a:p>
        </p:txBody>
      </p:sp>
      <p:pic>
        <p:nvPicPr>
          <p:cNvPr id="28" name="Picture 27">
            <a:extLst>
              <a:ext uri="{FF2B5EF4-FFF2-40B4-BE49-F238E27FC236}">
                <a16:creationId xmlns:a16="http://schemas.microsoft.com/office/drawing/2014/main" id="{2F6BE8F9-CE70-0334-7A54-9442E7CE88AB}"/>
              </a:ext>
            </a:extLst>
          </p:cNvPr>
          <p:cNvPicPr>
            <a:picLocks noChangeAspect="1"/>
          </p:cNvPicPr>
          <p:nvPr/>
        </p:nvPicPr>
        <p:blipFill>
          <a:blip r:embed="rId5"/>
          <a:stretch>
            <a:fillRect/>
          </a:stretch>
        </p:blipFill>
        <p:spPr>
          <a:xfrm>
            <a:off x="6366462" y="5346339"/>
            <a:ext cx="5410669" cy="480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427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INSTALLING THE TOOL</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5752382"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Use Anaconda prompt to install the SPA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10647066" cy="3200401"/>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Open an Anaconda Prompt:</a:t>
            </a:r>
          </a:p>
          <a:p>
            <a:pPr fontAlgn="ctr">
              <a:lnSpc>
                <a:spcPct val="110000"/>
              </a:lnSpc>
              <a:spcBef>
                <a:spcPts val="1000"/>
              </a:spcBef>
              <a:buClr>
                <a:srgbClr val="48484A"/>
              </a:buClr>
              <a:buSzPct val="100000"/>
            </a:pPr>
            <a:endParaRPr lang="en-US" sz="1200" dirty="0">
              <a:latin typeface="Arial" panose="020B0604020202020204" pitchFamily="34" charset="0"/>
              <a:ea typeface="Google Sans"/>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fontAlgn="ctr">
              <a:lnSpc>
                <a:spcPct val="110000"/>
              </a:lnSpc>
              <a:spcBef>
                <a:spcPts val="1000"/>
              </a:spcBef>
              <a:buClr>
                <a:srgbClr val="48484A"/>
              </a:buClr>
              <a:buSzPct val="150000"/>
            </a:pPr>
            <a:endParaRPr lang="en-US" sz="1200" dirty="0">
              <a:latin typeface="Arial" panose="020B0604020202020204" pitchFamily="34" charset="0"/>
              <a:cs typeface="Arial" panose="020B0604020202020204" pitchFamily="34" charset="0"/>
              <a:sym typeface="Google Sans"/>
            </a:endParaRPr>
          </a:p>
          <a:p>
            <a:pPr fontAlgn="ctr">
              <a:lnSpc>
                <a:spcPct val="110000"/>
              </a:lnSpc>
              <a:spcBef>
                <a:spcPts val="1000"/>
              </a:spcBef>
              <a:buClr>
                <a:srgbClr val="48484A"/>
              </a:buClr>
              <a:buSzPct val="150000"/>
            </a:pPr>
            <a:endParaRPr lang="en-US" sz="1200" dirty="0">
              <a:latin typeface="Arial" panose="020B0604020202020204" pitchFamily="34" charset="0"/>
              <a:cs typeface="Arial" panose="020B0604020202020204" pitchFamily="34" charset="0"/>
              <a:sym typeface="Google Sans"/>
            </a:endParaRP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t>Change the directory to the repository location </a:t>
            </a:r>
          </a:p>
          <a:p>
            <a:pPr fontAlgn="ctr">
              <a:lnSpc>
                <a:spcPct val="110000"/>
              </a:lnSpc>
              <a:spcBef>
                <a:spcPts val="1000"/>
              </a:spcBef>
              <a:buClr>
                <a:srgbClr val="48484A"/>
              </a:buClr>
              <a:buSzPct val="150000"/>
            </a:pPr>
            <a:endParaRPr lang="en-US" sz="1200" dirty="0"/>
          </a:p>
          <a:p>
            <a:pPr fontAlgn="ctr">
              <a:lnSpc>
                <a:spcPct val="110000"/>
              </a:lnSpc>
              <a:spcBef>
                <a:spcPts val="1000"/>
              </a:spcBef>
              <a:buClr>
                <a:srgbClr val="48484A"/>
              </a:buClr>
              <a:buSzPct val="150000"/>
            </a:pPr>
            <a:endParaRPr lang="en-US" sz="1200" dirty="0"/>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Install the Shared Parking Environment by running the .</a:t>
            </a:r>
            <a:r>
              <a:rPr lang="en-US" sz="1200" dirty="0" err="1">
                <a:latin typeface="Arial" panose="020B0604020202020204" pitchFamily="34" charset="0"/>
                <a:cs typeface="Arial" panose="020B0604020202020204" pitchFamily="34" charset="0"/>
                <a:sym typeface="Google Sans"/>
              </a:rPr>
              <a:t>yml</a:t>
            </a:r>
            <a:r>
              <a:rPr lang="en-US" sz="1200" dirty="0">
                <a:latin typeface="Arial" panose="020B0604020202020204" pitchFamily="34" charset="0"/>
                <a:cs typeface="Arial" panose="020B0604020202020204" pitchFamily="34" charset="0"/>
                <a:sym typeface="Google Sans"/>
              </a:rPr>
              <a:t> file:</a:t>
            </a:r>
            <a:endParaRPr lang="en-US" sz="1200" dirty="0"/>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5</a:t>
            </a:fld>
            <a:endParaRPr lang="en-US" dirty="0"/>
          </a:p>
        </p:txBody>
      </p:sp>
      <p:pic>
        <p:nvPicPr>
          <p:cNvPr id="3" name="Picture 2">
            <a:extLst>
              <a:ext uri="{FF2B5EF4-FFF2-40B4-BE49-F238E27FC236}">
                <a16:creationId xmlns:a16="http://schemas.microsoft.com/office/drawing/2014/main" id="{6B7F03C8-673E-E5B0-179E-9033DE94D37F}"/>
              </a:ext>
            </a:extLst>
          </p:cNvPr>
          <p:cNvPicPr>
            <a:picLocks noChangeAspect="1"/>
          </p:cNvPicPr>
          <p:nvPr/>
        </p:nvPicPr>
        <p:blipFill>
          <a:blip r:embed="rId2"/>
          <a:srcRect t="-2" b="27272"/>
          <a:stretch/>
        </p:blipFill>
        <p:spPr>
          <a:xfrm>
            <a:off x="3381102" y="2064929"/>
            <a:ext cx="2267562" cy="161801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5E08C2E5-BEF9-2561-5510-49CEEB7FB536}"/>
              </a:ext>
            </a:extLst>
          </p:cNvPr>
          <p:cNvPicPr>
            <a:picLocks noChangeAspect="1"/>
          </p:cNvPicPr>
          <p:nvPr/>
        </p:nvPicPr>
        <p:blipFill>
          <a:blip r:embed="rId3"/>
          <a:stretch>
            <a:fillRect/>
          </a:stretch>
        </p:blipFill>
        <p:spPr>
          <a:xfrm>
            <a:off x="838199" y="5026717"/>
            <a:ext cx="5303980" cy="777307"/>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E6AAE1A-8BE1-3CC8-3A0B-DB67994386D6}"/>
              </a:ext>
            </a:extLst>
          </p:cNvPr>
          <p:cNvPicPr>
            <a:picLocks noChangeAspect="1"/>
          </p:cNvPicPr>
          <p:nvPr/>
        </p:nvPicPr>
        <p:blipFill>
          <a:blip r:embed="rId4"/>
          <a:stretch>
            <a:fillRect/>
          </a:stretch>
        </p:blipFill>
        <p:spPr>
          <a:xfrm>
            <a:off x="838199" y="4175667"/>
            <a:ext cx="5108493" cy="374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1682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INSTALLING THE TOOL</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5752382"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Use Anaconda prompt to install the SPA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Open an Anaconda Prompt:</a:t>
            </a:r>
          </a:p>
          <a:p>
            <a:pPr fontAlgn="ctr">
              <a:lnSpc>
                <a:spcPct val="110000"/>
              </a:lnSpc>
              <a:spcBef>
                <a:spcPts val="1000"/>
              </a:spcBef>
              <a:buClr>
                <a:srgbClr val="48484A"/>
              </a:buClr>
              <a:buSzPct val="100000"/>
            </a:pPr>
            <a:r>
              <a:rPr lang="en-US" sz="1200" dirty="0">
                <a:latin typeface="Arial" panose="020B0604020202020204" pitchFamily="34" charset="0"/>
                <a:ea typeface="Google Sans"/>
                <a:cs typeface="Arial" panose="020B0604020202020204" pitchFamily="34" charset="0"/>
                <a:sym typeface="Google Sans"/>
              </a:rPr>
              <a:t>	(Start menu</a:t>
            </a:r>
            <a:r>
              <a:rPr lang="en-US" sz="1200" dirty="0">
                <a:latin typeface="Arial" panose="020B0604020202020204" pitchFamily="34" charset="0"/>
                <a:ea typeface="Google Sans"/>
                <a:cs typeface="Arial" panose="020B0604020202020204" pitchFamily="34" charset="0"/>
                <a:sym typeface="Wingdings" panose="05000000000000000000" pitchFamily="2" charset="2"/>
              </a:rPr>
              <a:t></a:t>
            </a:r>
            <a:r>
              <a:rPr lang="en-US" sz="1200" dirty="0">
                <a:latin typeface="Arial" panose="020B0604020202020204" pitchFamily="34" charset="0"/>
                <a:ea typeface="Google Sans"/>
                <a:cs typeface="Arial" panose="020B0604020202020204" pitchFamily="34" charset="0"/>
                <a:sym typeface="Google Sans"/>
              </a:rPr>
              <a:t> </a:t>
            </a:r>
            <a:r>
              <a:rPr lang="en-US" sz="1200" dirty="0" err="1">
                <a:latin typeface="Arial" panose="020B0604020202020204" pitchFamily="34" charset="0"/>
                <a:ea typeface="Google Sans"/>
                <a:cs typeface="Arial" panose="020B0604020202020204" pitchFamily="34" charset="0"/>
                <a:sym typeface="Google Sans"/>
              </a:rPr>
              <a:t>Andaconda</a:t>
            </a:r>
            <a:r>
              <a:rPr lang="en-US" sz="1200" dirty="0">
                <a:latin typeface="Arial" panose="020B0604020202020204" pitchFamily="34" charset="0"/>
                <a:ea typeface="Google Sans"/>
                <a:cs typeface="Arial" panose="020B0604020202020204" pitchFamily="34" charset="0"/>
                <a:sym typeface="Google Sans"/>
              </a:rPr>
              <a:t> Prompt)</a:t>
            </a: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t>Run the following to install the </a:t>
            </a:r>
            <a:r>
              <a:rPr lang="en-US" sz="1200" dirty="0" err="1"/>
              <a:t>Conda</a:t>
            </a:r>
            <a:r>
              <a:rPr lang="en-US" sz="1200" dirty="0"/>
              <a:t> Environment:</a:t>
            </a:r>
          </a:p>
          <a:p>
            <a:pPr marL="171450" indent="-171450">
              <a:buSzPct val="135000"/>
              <a:buFont typeface="Arial" panose="020B0604020202020204" pitchFamily="34" charset="0"/>
              <a:buChar char="•"/>
            </a:pPr>
            <a:endParaRPr lang="en-US" sz="1200" dirty="0"/>
          </a:p>
          <a:p>
            <a:pPr marL="171450" indent="-171450">
              <a:buSzPct val="135000"/>
              <a:buFont typeface="Arial" panose="020B0604020202020204" pitchFamily="34" charset="0"/>
              <a:buChar char="•"/>
            </a:pPr>
            <a:endParaRPr lang="en-US" sz="1200" dirty="0"/>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6</a:t>
            </a:fld>
            <a:endParaRPr lang="en-US" dirty="0"/>
          </a:p>
        </p:txBody>
      </p:sp>
      <p:pic>
        <p:nvPicPr>
          <p:cNvPr id="3" name="Picture 2">
            <a:extLst>
              <a:ext uri="{FF2B5EF4-FFF2-40B4-BE49-F238E27FC236}">
                <a16:creationId xmlns:a16="http://schemas.microsoft.com/office/drawing/2014/main" id="{6B7F03C8-673E-E5B0-179E-9033DE94D37F}"/>
              </a:ext>
            </a:extLst>
          </p:cNvPr>
          <p:cNvPicPr>
            <a:picLocks noChangeAspect="1"/>
          </p:cNvPicPr>
          <p:nvPr/>
        </p:nvPicPr>
        <p:blipFill>
          <a:blip r:embed="rId2"/>
          <a:stretch>
            <a:fillRect/>
          </a:stretch>
        </p:blipFill>
        <p:spPr>
          <a:xfrm>
            <a:off x="4017953" y="2057399"/>
            <a:ext cx="2418080" cy="237236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86BA5A6-F8C3-5A5F-4BC1-F97E3E2E4A93}"/>
              </a:ext>
            </a:extLst>
          </p:cNvPr>
          <p:cNvPicPr>
            <a:picLocks noChangeAspect="1"/>
          </p:cNvPicPr>
          <p:nvPr/>
        </p:nvPicPr>
        <p:blipFill>
          <a:blip r:embed="rId3"/>
          <a:stretch>
            <a:fillRect/>
          </a:stretch>
        </p:blipFill>
        <p:spPr>
          <a:xfrm>
            <a:off x="4774474" y="5030637"/>
            <a:ext cx="4674726" cy="827285"/>
          </a:xfrm>
          <a:prstGeom prst="rect">
            <a:avLst/>
          </a:prstGeom>
          <a:ln>
            <a:noFill/>
          </a:ln>
          <a:effectLst>
            <a:outerShdw blurRad="292100" dist="139700" dir="2700000" algn="tl" rotWithShape="0">
              <a:srgbClr val="333333">
                <a:alpha val="65000"/>
              </a:srgbClr>
            </a:outerShdw>
          </a:effectLst>
        </p:spPr>
      </p:pic>
      <p:sp>
        <p:nvSpPr>
          <p:cNvPr id="4" name="Speech Bubble: Rectangle 3">
            <a:extLst>
              <a:ext uri="{FF2B5EF4-FFF2-40B4-BE49-F238E27FC236}">
                <a16:creationId xmlns:a16="http://schemas.microsoft.com/office/drawing/2014/main" id="{6B3A60A5-EFB2-517E-90EE-1D5B1CA34992}"/>
              </a:ext>
            </a:extLst>
          </p:cNvPr>
          <p:cNvSpPr/>
          <p:nvPr/>
        </p:nvSpPr>
        <p:spPr>
          <a:xfrm>
            <a:off x="7965862" y="1600200"/>
            <a:ext cx="3915728" cy="3276599"/>
          </a:xfrm>
          <a:prstGeom prst="wedgeRectCallout">
            <a:avLst>
              <a:gd name="adj1" fmla="val -20580"/>
              <a:gd name="adj2" fmla="val 58272"/>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3">
            <a:extLst>
              <a:ext uri="{FF2B5EF4-FFF2-40B4-BE49-F238E27FC236}">
                <a16:creationId xmlns:a16="http://schemas.microsoft.com/office/drawing/2014/main" id="{E9E7DEB3-C9B5-7F73-B480-B7F3DFF807C1}"/>
              </a:ext>
            </a:extLst>
          </p:cNvPr>
          <p:cNvSpPr>
            <a:spLocks noChangeArrowheads="1"/>
          </p:cNvSpPr>
          <p:nvPr/>
        </p:nvSpPr>
        <p:spPr bwMode="auto">
          <a:xfrm>
            <a:off x="8078135" y="1810167"/>
            <a:ext cx="3719307" cy="2677656"/>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t>In the context of Python, an environment is a collection of packages and their dependencies that are used for a specific purpose, such as scientific computing or data analysis.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t>Separate environments are used for different projects, each with its own set of packages and dependencies, so that you can have different versions of packages installed for different projects without them conflicting with each other.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t>This can be especially useful when working on projects that have different package requirements or when you want to test your code against different versions of packages. By using separate environments, you can avoid dependency conflicts and ensure that your code will run consistently in different environments. </a:t>
            </a:r>
          </a:p>
        </p:txBody>
      </p:sp>
      <p:sp>
        <p:nvSpPr>
          <p:cNvPr id="13" name="TextBox 12">
            <a:extLst>
              <a:ext uri="{FF2B5EF4-FFF2-40B4-BE49-F238E27FC236}">
                <a16:creationId xmlns:a16="http://schemas.microsoft.com/office/drawing/2014/main" id="{0F37363A-C4B2-DE88-93A8-D7BA5C012130}"/>
              </a:ext>
            </a:extLst>
          </p:cNvPr>
          <p:cNvSpPr txBox="1"/>
          <p:nvPr/>
        </p:nvSpPr>
        <p:spPr>
          <a:xfrm>
            <a:off x="5770565" y="5340470"/>
            <a:ext cx="937416" cy="184666"/>
          </a:xfrm>
          <a:prstGeom prst="rect">
            <a:avLst/>
          </a:prstGeom>
          <a:solidFill>
            <a:schemeClr val="tx1">
              <a:lumMod val="50000"/>
            </a:schemeClr>
          </a:solidFill>
        </p:spPr>
        <p:txBody>
          <a:bodyPr spcFirstLastPara="1" vert="horz" wrap="square" lIns="0" tIns="0" rIns="0" bIns="0" rtlCol="0" anchor="t" anchorCtr="0">
            <a:spAutoFit/>
          </a:bodyPr>
          <a:lstStyle/>
          <a:p>
            <a:pPr algn="l"/>
            <a:r>
              <a:rPr lang="en-US" sz="1200" dirty="0">
                <a:solidFill>
                  <a:schemeClr val="bg1"/>
                </a:solidFill>
              </a:rPr>
              <a:t>user.name</a:t>
            </a:r>
          </a:p>
        </p:txBody>
      </p:sp>
    </p:spTree>
    <p:extLst>
      <p:ext uri="{BB962C8B-B14F-4D97-AF65-F5344CB8AC3E}">
        <p14:creationId xmlns:p14="http://schemas.microsoft.com/office/powerpoint/2010/main" val="3003245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INPUTS TO THE CONFIGURATION FILE</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417319"/>
            <a:ext cx="6364858"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err="1">
                <a:solidFill>
                  <a:schemeClr val="bg2"/>
                </a:solidFill>
              </a:rPr>
              <a:t>Configuration.yaml</a:t>
            </a:r>
            <a:endParaRPr lang="en-US" b="1" dirty="0">
              <a:solidFill>
                <a:schemeClr val="bg2"/>
              </a:solidFill>
            </a:endParaRP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822262"/>
            <a:ext cx="4541613"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Open the file in a text editor</a:t>
            </a:r>
          </a:p>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cs typeface="Arial" panose="020B0604020202020204" pitchFamily="34" charset="0"/>
                <a:sym typeface="Google Sans"/>
              </a:rPr>
              <a:t>Most inputs are set to align with the ULI parking data in the “Parking Demand and Adjustments.xlsx” file. </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t>Specify the names of the shapefile for the scenario</a:t>
            </a:r>
          </a:p>
          <a:p>
            <a:pPr marL="228600" indent="-228600" fontAlgn="ctr">
              <a:lnSpc>
                <a:spcPct val="110000"/>
              </a:lnSpc>
              <a:spcBef>
                <a:spcPts val="1000"/>
              </a:spcBef>
              <a:buClr>
                <a:srgbClr val="48484A"/>
              </a:buClr>
              <a:buSzPct val="100000"/>
              <a:buFont typeface="+mj-lt"/>
              <a:buAutoNum type="arabicPeriod"/>
            </a:pPr>
            <a:r>
              <a:rPr lang="en-US" sz="1200" dirty="0"/>
              <a:t>Specify the maximum allowed walking distance in the utility and parking equation</a:t>
            </a:r>
          </a:p>
          <a:p>
            <a:pPr marL="228600" indent="-228600" fontAlgn="ctr">
              <a:lnSpc>
                <a:spcPct val="110000"/>
              </a:lnSpc>
              <a:spcBef>
                <a:spcPts val="1000"/>
              </a:spcBef>
              <a:buClr>
                <a:srgbClr val="48484A"/>
              </a:buClr>
              <a:buSzPct val="100000"/>
              <a:buFont typeface="+mj-lt"/>
              <a:buAutoNum type="arabicPeriod"/>
            </a:pPr>
            <a:r>
              <a:rPr lang="en-US" sz="1200" dirty="0"/>
              <a:t>The column names in the shapefile</a:t>
            </a:r>
          </a:p>
          <a:p>
            <a:pPr marL="228600" indent="-228600" fontAlgn="ctr">
              <a:lnSpc>
                <a:spcPct val="110000"/>
              </a:lnSpc>
              <a:spcBef>
                <a:spcPts val="1000"/>
              </a:spcBef>
              <a:buClr>
                <a:srgbClr val="48484A"/>
              </a:buClr>
              <a:buSzPct val="100000"/>
              <a:buFont typeface="+mj-lt"/>
              <a:buAutoNum type="arabicPeriod"/>
            </a:pPr>
            <a:endParaRPr lang="en-US" sz="1200" dirty="0"/>
          </a:p>
          <a:p>
            <a:pPr marL="228600" indent="-228600" fontAlgn="ctr">
              <a:lnSpc>
                <a:spcPct val="110000"/>
              </a:lnSpc>
              <a:spcBef>
                <a:spcPts val="1000"/>
              </a:spcBef>
              <a:buClr>
                <a:srgbClr val="48484A"/>
              </a:buClr>
              <a:buSzPct val="100000"/>
              <a:buFont typeface="+mj-lt"/>
              <a:buAutoNum type="arabicPeriod"/>
            </a:pPr>
            <a:r>
              <a:rPr lang="en-US" sz="1200" dirty="0"/>
              <a:t>Restricted file name</a:t>
            </a:r>
          </a:p>
          <a:p>
            <a:pPr marL="228600" indent="-228600" fontAlgn="ctr">
              <a:lnSpc>
                <a:spcPct val="110000"/>
              </a:lnSpc>
              <a:spcBef>
                <a:spcPts val="1000"/>
              </a:spcBef>
              <a:buClr>
                <a:srgbClr val="48484A"/>
              </a:buClr>
              <a:buSzPct val="100000"/>
              <a:buFont typeface="+mj-lt"/>
              <a:buAutoNum type="arabicPeriod"/>
            </a:pPr>
            <a:endParaRPr lang="en-US" sz="1200" dirty="0"/>
          </a:p>
          <a:p>
            <a:pPr marL="228600" indent="-228600" fontAlgn="ctr">
              <a:lnSpc>
                <a:spcPct val="110000"/>
              </a:lnSpc>
              <a:spcBef>
                <a:spcPts val="1000"/>
              </a:spcBef>
              <a:buClr>
                <a:srgbClr val="48484A"/>
              </a:buClr>
              <a:buSzPct val="100000"/>
              <a:buFont typeface="+mj-lt"/>
              <a:buAutoNum type="arabicPeriod"/>
            </a:pPr>
            <a:r>
              <a:rPr lang="en-US" sz="1200" dirty="0"/>
              <a:t>Utility function costs which are used to calibrate the parking model</a:t>
            </a:r>
          </a:p>
          <a:p>
            <a:pPr marL="228600" indent="-228600" fontAlgn="ctr">
              <a:lnSpc>
                <a:spcPct val="110000"/>
              </a:lnSpc>
              <a:spcBef>
                <a:spcPts val="1000"/>
              </a:spcBef>
              <a:buClr>
                <a:srgbClr val="48484A"/>
              </a:buClr>
              <a:buSzPct val="100000"/>
              <a:buFont typeface="+mj-lt"/>
              <a:buAutoNum type="arabicPeriod"/>
            </a:pPr>
            <a:r>
              <a:rPr lang="en-US" sz="1200" dirty="0"/>
              <a:t>Output files from the python script. Don’t change. </a:t>
            </a: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7</a:t>
            </a:fld>
            <a:endParaRPr lang="en-US" dirty="0"/>
          </a:p>
        </p:txBody>
      </p:sp>
      <p:pic>
        <p:nvPicPr>
          <p:cNvPr id="4" name="Picture 3">
            <a:extLst>
              <a:ext uri="{FF2B5EF4-FFF2-40B4-BE49-F238E27FC236}">
                <a16:creationId xmlns:a16="http://schemas.microsoft.com/office/drawing/2014/main" id="{652502C6-5E29-FE1A-196D-1AC407024BA1}"/>
              </a:ext>
            </a:extLst>
          </p:cNvPr>
          <p:cNvPicPr>
            <a:picLocks noChangeAspect="1"/>
          </p:cNvPicPr>
          <p:nvPr/>
        </p:nvPicPr>
        <p:blipFill>
          <a:blip r:embed="rId2"/>
          <a:stretch>
            <a:fillRect/>
          </a:stretch>
        </p:blipFill>
        <p:spPr>
          <a:xfrm>
            <a:off x="5379813" y="1282803"/>
            <a:ext cx="6226080" cy="101354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EE47F21-52BE-7333-2858-21CD2CD0D898}"/>
              </a:ext>
            </a:extLst>
          </p:cNvPr>
          <p:cNvPicPr>
            <a:picLocks noChangeAspect="1"/>
          </p:cNvPicPr>
          <p:nvPr/>
        </p:nvPicPr>
        <p:blipFill>
          <a:blip r:embed="rId3"/>
          <a:stretch>
            <a:fillRect/>
          </a:stretch>
        </p:blipFill>
        <p:spPr>
          <a:xfrm>
            <a:off x="5379813" y="2324621"/>
            <a:ext cx="4404742" cy="99068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08471C3-BDDD-38DD-287A-C4127593F89B}"/>
              </a:ext>
            </a:extLst>
          </p:cNvPr>
          <p:cNvPicPr>
            <a:picLocks noChangeAspect="1"/>
          </p:cNvPicPr>
          <p:nvPr/>
        </p:nvPicPr>
        <p:blipFill>
          <a:blip r:embed="rId4"/>
          <a:stretch>
            <a:fillRect/>
          </a:stretch>
        </p:blipFill>
        <p:spPr>
          <a:xfrm>
            <a:off x="5379813" y="3367561"/>
            <a:ext cx="2936026" cy="32857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14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RUNNING THE TOOL</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6364858"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Use the Anaconda prompt to activate the SPA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Activate the SPA Tool</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t>Run the tool using “</a:t>
            </a:r>
            <a:r>
              <a:rPr lang="en-US" sz="1200" dirty="0" err="1"/>
              <a:t>cnfiguration.yaml</a:t>
            </a:r>
            <a:r>
              <a:rPr lang="en-US" sz="1200" dirty="0"/>
              <a:t>” example configuration:</a:t>
            </a:r>
          </a:p>
          <a:p>
            <a:pPr marL="228600" indent="-228600" fontAlgn="ctr">
              <a:lnSpc>
                <a:spcPct val="110000"/>
              </a:lnSpc>
              <a:spcBef>
                <a:spcPts val="1000"/>
              </a:spcBef>
              <a:buClr>
                <a:srgbClr val="48484A"/>
              </a:buClr>
              <a:buSzPct val="100000"/>
              <a:buFont typeface="+mj-lt"/>
              <a:buAutoNum type="arabicPeriod"/>
            </a:pPr>
            <a:endParaRPr lang="en-US" sz="1200" dirty="0"/>
          </a:p>
          <a:p>
            <a:pPr marL="228600" indent="-228600" fontAlgn="ctr">
              <a:lnSpc>
                <a:spcPct val="110000"/>
              </a:lnSpc>
              <a:spcBef>
                <a:spcPts val="1000"/>
              </a:spcBef>
              <a:buClr>
                <a:srgbClr val="48484A"/>
              </a:buClr>
              <a:buSzPct val="100000"/>
              <a:buFont typeface="+mj-lt"/>
              <a:buAutoNum type="arabicPeriod"/>
            </a:pPr>
            <a:endParaRPr lang="en-US" sz="1200" dirty="0"/>
          </a:p>
          <a:p>
            <a:pPr marL="228600" indent="-228600" fontAlgn="ctr">
              <a:lnSpc>
                <a:spcPct val="110000"/>
              </a:lnSpc>
              <a:spcBef>
                <a:spcPts val="1000"/>
              </a:spcBef>
              <a:buClr>
                <a:srgbClr val="48484A"/>
              </a:buClr>
              <a:buSzPct val="100000"/>
              <a:buFont typeface="+mj-lt"/>
              <a:buAutoNum type="arabicPeriod"/>
            </a:pPr>
            <a:r>
              <a:rPr lang="en-US" sz="1200" dirty="0"/>
              <a:t> The following output should be produced:</a:t>
            </a: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8</a:t>
            </a:fld>
            <a:endParaRPr lang="en-US" dirty="0"/>
          </a:p>
        </p:txBody>
      </p:sp>
      <p:pic>
        <p:nvPicPr>
          <p:cNvPr id="14" name="Picture 13">
            <a:extLst>
              <a:ext uri="{FF2B5EF4-FFF2-40B4-BE49-F238E27FC236}">
                <a16:creationId xmlns:a16="http://schemas.microsoft.com/office/drawing/2014/main" id="{B2499D5E-2732-0FFE-5651-82A9DA317E13}"/>
              </a:ext>
            </a:extLst>
          </p:cNvPr>
          <p:cNvPicPr>
            <a:picLocks noChangeAspect="1"/>
          </p:cNvPicPr>
          <p:nvPr/>
        </p:nvPicPr>
        <p:blipFill>
          <a:blip r:embed="rId2"/>
          <a:stretch>
            <a:fillRect/>
          </a:stretch>
        </p:blipFill>
        <p:spPr>
          <a:xfrm>
            <a:off x="838199" y="4365842"/>
            <a:ext cx="6604339" cy="1943200"/>
          </a:xfrm>
          <a:prstGeom prst="rect">
            <a:avLst/>
          </a:prstGeom>
          <a:ln>
            <a:noFill/>
          </a:ln>
          <a:effectLst>
            <a:outerShdw blurRad="292100" dist="139700" dir="2700000" algn="tl" rotWithShape="0">
              <a:srgbClr val="333333">
                <a:alpha val="65000"/>
              </a:srgbClr>
            </a:outerShdw>
          </a:effectLst>
        </p:spPr>
      </p:pic>
      <p:sp>
        <p:nvSpPr>
          <p:cNvPr id="9" name="Speech Bubble: Rectangle with Corners Rounded 8">
            <a:extLst>
              <a:ext uri="{FF2B5EF4-FFF2-40B4-BE49-F238E27FC236}">
                <a16:creationId xmlns:a16="http://schemas.microsoft.com/office/drawing/2014/main" id="{C4A062AE-6351-3D2F-DA70-E164FA2AD23A}"/>
              </a:ext>
            </a:extLst>
          </p:cNvPr>
          <p:cNvSpPr/>
          <p:nvPr/>
        </p:nvSpPr>
        <p:spPr>
          <a:xfrm>
            <a:off x="7386068" y="1211393"/>
            <a:ext cx="4024364" cy="1623041"/>
          </a:xfrm>
          <a:prstGeom prst="wedgeRoundRectCallout">
            <a:avLst>
              <a:gd name="adj1" fmla="val -46401"/>
              <a:gd name="adj2" fmla="val 76544"/>
              <a:gd name="adj3" fmla="val 1666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Line points to location of model script and the location of the configuration script. </a:t>
            </a:r>
          </a:p>
          <a:p>
            <a:pPr algn="ctr"/>
            <a:endParaRPr lang="en-US" dirty="0"/>
          </a:p>
          <a:p>
            <a:pPr algn="ctr"/>
            <a:r>
              <a:rPr lang="en-US" dirty="0"/>
              <a:t>Note: watch the direction of the “/”</a:t>
            </a:r>
          </a:p>
        </p:txBody>
      </p:sp>
      <p:pic>
        <p:nvPicPr>
          <p:cNvPr id="10" name="Picture 9">
            <a:extLst>
              <a:ext uri="{FF2B5EF4-FFF2-40B4-BE49-F238E27FC236}">
                <a16:creationId xmlns:a16="http://schemas.microsoft.com/office/drawing/2014/main" id="{11616E7B-2531-E6F8-A7B6-9BC8972A83EE}"/>
              </a:ext>
            </a:extLst>
          </p:cNvPr>
          <p:cNvPicPr>
            <a:picLocks noChangeAspect="1"/>
          </p:cNvPicPr>
          <p:nvPr/>
        </p:nvPicPr>
        <p:blipFill>
          <a:blip r:embed="rId3"/>
          <a:stretch>
            <a:fillRect/>
          </a:stretch>
        </p:blipFill>
        <p:spPr>
          <a:xfrm>
            <a:off x="838198" y="2411481"/>
            <a:ext cx="6307373" cy="61837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1451A42-822F-F79B-32CF-42F3D7D0D68C}"/>
              </a:ext>
            </a:extLst>
          </p:cNvPr>
          <p:cNvPicPr>
            <a:picLocks noChangeAspect="1"/>
          </p:cNvPicPr>
          <p:nvPr/>
        </p:nvPicPr>
        <p:blipFill>
          <a:blip r:embed="rId4"/>
          <a:stretch>
            <a:fillRect/>
          </a:stretch>
        </p:blipFill>
        <p:spPr>
          <a:xfrm>
            <a:off x="838199" y="3474858"/>
            <a:ext cx="11076613" cy="329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3336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unlight in the forest">
            <a:extLst>
              <a:ext uri="{FF2B5EF4-FFF2-40B4-BE49-F238E27FC236}">
                <a16:creationId xmlns:a16="http://schemas.microsoft.com/office/drawing/2014/main" id="{9DC140A9-750E-635E-E219-ED38666CBB1C}"/>
              </a:ext>
            </a:extLst>
          </p:cNvPr>
          <p:cNvPicPr>
            <a:picLocks noChangeAspect="1"/>
          </p:cNvPicPr>
          <p:nvPr/>
        </p:nvPicPr>
        <p:blipFill rotWithShape="1">
          <a:blip r:embed="rId3" cstate="print">
            <a:alphaModFix/>
            <a:duotone>
              <a:prstClr val="black"/>
              <a:schemeClr val="tx2">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66000"/>
                    </a14:imgEffect>
                  </a14:imgLayer>
                </a14:imgProps>
              </a:ex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16" name="Group 15">
            <a:extLst>
              <a:ext uri="{FF2B5EF4-FFF2-40B4-BE49-F238E27FC236}">
                <a16:creationId xmlns:a16="http://schemas.microsoft.com/office/drawing/2014/main" id="{486ABE66-4CAD-A1B4-00CC-0EEA84CD098B}"/>
              </a:ext>
            </a:extLst>
          </p:cNvPr>
          <p:cNvGrpSpPr/>
          <p:nvPr/>
        </p:nvGrpSpPr>
        <p:grpSpPr>
          <a:xfrm>
            <a:off x="-2956401" y="607538"/>
            <a:ext cx="12515643" cy="7600144"/>
            <a:chOff x="3788305" y="971472"/>
            <a:chExt cx="7355683" cy="4466750"/>
          </a:xfrm>
        </p:grpSpPr>
        <p:sp>
          <p:nvSpPr>
            <p:cNvPr id="17" name="Triangle 16">
              <a:extLst>
                <a:ext uri="{FF2B5EF4-FFF2-40B4-BE49-F238E27FC236}">
                  <a16:creationId xmlns:a16="http://schemas.microsoft.com/office/drawing/2014/main" id="{AB883615-32C6-81E7-0E72-F98D74BE6940}"/>
                </a:ext>
              </a:extLst>
            </p:cNvPr>
            <p:cNvSpPr/>
            <p:nvPr/>
          </p:nvSpPr>
          <p:spPr>
            <a:xfrm>
              <a:off x="3788305" y="971472"/>
              <a:ext cx="6227642" cy="3894990"/>
            </a:xfrm>
            <a:prstGeom prst="triangle">
              <a:avLst/>
            </a:prstGeom>
            <a:gradFill>
              <a:gsLst>
                <a:gs pos="0">
                  <a:schemeClr val="bg2"/>
                </a:gs>
                <a:gs pos="100000">
                  <a:schemeClr val="bg2">
                    <a:alpha val="4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EC116C91-6A64-F0D5-F9FA-02DA566935A6}"/>
                </a:ext>
              </a:extLst>
            </p:cNvPr>
            <p:cNvSpPr/>
            <p:nvPr/>
          </p:nvSpPr>
          <p:spPr>
            <a:xfrm>
              <a:off x="6269692" y="2389664"/>
              <a:ext cx="4874296" cy="3048558"/>
            </a:xfrm>
            <a:prstGeom prst="triangle">
              <a:avLst/>
            </a:prstGeom>
            <a:gradFill>
              <a:gsLst>
                <a:gs pos="0">
                  <a:schemeClr val="bg2"/>
                </a:gs>
                <a:gs pos="100000">
                  <a:schemeClr val="bg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2">
            <a:extLst>
              <a:ext uri="{FF2B5EF4-FFF2-40B4-BE49-F238E27FC236}">
                <a16:creationId xmlns:a16="http://schemas.microsoft.com/office/drawing/2014/main" id="{70D4D503-83E0-DB8A-D9A2-5B2FD5C86F6D}"/>
              </a:ext>
            </a:extLst>
          </p:cNvPr>
          <p:cNvSpPr>
            <a:spLocks noGrp="1"/>
          </p:cNvSpPr>
          <p:nvPr>
            <p:ph type="title"/>
          </p:nvPr>
        </p:nvSpPr>
        <p:spPr>
          <a:xfrm>
            <a:off x="848944" y="2721114"/>
            <a:ext cx="8546067" cy="707886"/>
          </a:xfrm>
        </p:spPr>
        <p:txBody>
          <a:bodyPr/>
          <a:lstStyle/>
          <a:p>
            <a:r>
              <a:rPr lang="en-US" sz="4000" dirty="0">
                <a:solidFill>
                  <a:schemeClr val="bg1"/>
                </a:solidFill>
              </a:rPr>
              <a:t>Thank you</a:t>
            </a:r>
          </a:p>
        </p:txBody>
      </p:sp>
      <p:sp>
        <p:nvSpPr>
          <p:cNvPr id="3" name="Teardrop 2">
            <a:extLst>
              <a:ext uri="{FF2B5EF4-FFF2-40B4-BE49-F238E27FC236}">
                <a16:creationId xmlns:a16="http://schemas.microsoft.com/office/drawing/2014/main" id="{5A52C8D5-AD92-F544-8FD5-3117F98D4826}"/>
              </a:ext>
            </a:extLst>
          </p:cNvPr>
          <p:cNvSpPr/>
          <p:nvPr/>
        </p:nvSpPr>
        <p:spPr>
          <a:xfrm>
            <a:off x="11709741" y="139152"/>
            <a:ext cx="375856" cy="375856"/>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800" b="1" dirty="0"/>
              <a:t>NOTE</a:t>
            </a:r>
          </a:p>
        </p:txBody>
      </p:sp>
      <p:sp>
        <p:nvSpPr>
          <p:cNvPr id="8" name="Text Placeholder 1">
            <a:extLst>
              <a:ext uri="{FF2B5EF4-FFF2-40B4-BE49-F238E27FC236}">
                <a16:creationId xmlns:a16="http://schemas.microsoft.com/office/drawing/2014/main" id="{50F2BAD6-84C6-0BBA-B083-7CC729D0D3EE}"/>
              </a:ext>
            </a:extLst>
          </p:cNvPr>
          <p:cNvSpPr>
            <a:spLocks noGrp="1"/>
          </p:cNvSpPr>
          <p:nvPr>
            <p:ph type="body" sz="quarter" idx="11"/>
          </p:nvPr>
        </p:nvSpPr>
        <p:spPr>
          <a:xfrm>
            <a:off x="848944" y="4220623"/>
            <a:ext cx="4319850" cy="317395"/>
          </a:xfrm>
        </p:spPr>
        <p:txBody>
          <a:bodyPr/>
          <a:lstStyle/>
          <a:p>
            <a:r>
              <a:rPr lang="en-US" sz="1400" b="1" dirty="0">
                <a:solidFill>
                  <a:schemeClr val="bg1"/>
                </a:solidFill>
              </a:rPr>
              <a:t>Jonathan Slason</a:t>
            </a:r>
          </a:p>
        </p:txBody>
      </p:sp>
      <p:sp>
        <p:nvSpPr>
          <p:cNvPr id="9" name="Text Placeholder 2">
            <a:extLst>
              <a:ext uri="{FF2B5EF4-FFF2-40B4-BE49-F238E27FC236}">
                <a16:creationId xmlns:a16="http://schemas.microsoft.com/office/drawing/2014/main" id="{D76BE6B5-0A97-EBBB-1FF3-38F5BE0F5A36}"/>
              </a:ext>
            </a:extLst>
          </p:cNvPr>
          <p:cNvSpPr txBox="1">
            <a:spLocks/>
          </p:cNvSpPr>
          <p:nvPr/>
        </p:nvSpPr>
        <p:spPr>
          <a:xfrm>
            <a:off x="848944" y="4463655"/>
            <a:ext cx="4319851" cy="276276"/>
          </a:xfrm>
          <a:prstGeom prst="rect">
            <a:avLst/>
          </a:prstGeom>
        </p:spPr>
        <p:txBody>
          <a:bodyPr lIns="0"/>
          <a:lstStyle>
            <a:lvl1pPr marL="0" indent="0" algn="l" defTabSz="457200" rtl="0" eaLnBrk="1" latinLnBrk="0" hangingPunct="1">
              <a:lnSpc>
                <a:spcPct val="114000"/>
              </a:lnSpc>
              <a:spcBef>
                <a:spcPts val="800"/>
              </a:spcBef>
              <a:buFontTx/>
              <a:buNone/>
              <a:defRPr sz="2000" kern="1200">
                <a:solidFill>
                  <a:schemeClr val="tx1"/>
                </a:solidFill>
                <a:latin typeface="+mn-lt"/>
                <a:ea typeface="+mn-ea"/>
                <a:cs typeface="+mn-cs"/>
              </a:defRPr>
            </a:lvl1pPr>
            <a:lvl2pPr marL="0" indent="0" algn="l" defTabSz="457200" rtl="0" eaLnBrk="1" latinLnBrk="0" hangingPunct="1">
              <a:lnSpc>
                <a:spcPct val="114000"/>
              </a:lnSpc>
              <a:spcBef>
                <a:spcPts val="800"/>
              </a:spcBef>
              <a:buClr>
                <a:schemeClr val="bg2"/>
              </a:buClr>
              <a:buFontTx/>
              <a:buNone/>
              <a:defRPr sz="1600" kern="1200">
                <a:solidFill>
                  <a:schemeClr val="tx1"/>
                </a:solidFill>
                <a:latin typeface="+mn-lt"/>
                <a:ea typeface="+mn-ea"/>
                <a:cs typeface="+mn-cs"/>
              </a:defRPr>
            </a:lvl2pPr>
            <a:lvl3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3pPr>
            <a:lvl4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chemeClr val="bg1"/>
                </a:solidFill>
              </a:rPr>
              <a:t>DIRECTOR</a:t>
            </a:r>
          </a:p>
        </p:txBody>
      </p:sp>
      <p:sp>
        <p:nvSpPr>
          <p:cNvPr id="10" name="Text Placeholder 3">
            <a:extLst>
              <a:ext uri="{FF2B5EF4-FFF2-40B4-BE49-F238E27FC236}">
                <a16:creationId xmlns:a16="http://schemas.microsoft.com/office/drawing/2014/main" id="{6E557C7C-61A5-C2E5-DDF9-EF33B928712D}"/>
              </a:ext>
            </a:extLst>
          </p:cNvPr>
          <p:cNvSpPr txBox="1">
            <a:spLocks/>
          </p:cNvSpPr>
          <p:nvPr/>
        </p:nvSpPr>
        <p:spPr>
          <a:xfrm>
            <a:off x="848944" y="4771201"/>
            <a:ext cx="4319851" cy="460077"/>
          </a:xfrm>
          <a:prstGeom prst="rect">
            <a:avLst/>
          </a:prstGeom>
        </p:spPr>
        <p:txBody>
          <a:bodyPr lIns="0"/>
          <a:lstStyle>
            <a:lvl1pPr marL="0" indent="0" algn="l" defTabSz="457200" rtl="0" eaLnBrk="1" latinLnBrk="0" hangingPunct="1">
              <a:lnSpc>
                <a:spcPct val="114000"/>
              </a:lnSpc>
              <a:spcBef>
                <a:spcPts val="800"/>
              </a:spcBef>
              <a:buFontTx/>
              <a:buNone/>
              <a:defRPr sz="2000" kern="1200">
                <a:solidFill>
                  <a:schemeClr val="tx1"/>
                </a:solidFill>
                <a:latin typeface="+mn-lt"/>
                <a:ea typeface="+mn-ea"/>
                <a:cs typeface="+mn-cs"/>
              </a:defRPr>
            </a:lvl1pPr>
            <a:lvl2pPr marL="0" indent="0" algn="l" defTabSz="457200" rtl="0" eaLnBrk="1" latinLnBrk="0" hangingPunct="1">
              <a:lnSpc>
                <a:spcPct val="114000"/>
              </a:lnSpc>
              <a:spcBef>
                <a:spcPts val="800"/>
              </a:spcBef>
              <a:buClr>
                <a:schemeClr val="bg2"/>
              </a:buClr>
              <a:buFontTx/>
              <a:buNone/>
              <a:defRPr sz="1600" kern="1200">
                <a:solidFill>
                  <a:schemeClr val="tx1"/>
                </a:solidFill>
                <a:latin typeface="+mn-lt"/>
                <a:ea typeface="+mn-ea"/>
                <a:cs typeface="+mn-cs"/>
              </a:defRPr>
            </a:lvl2pPr>
            <a:lvl3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3pPr>
            <a:lvl4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bg1"/>
                </a:solidFill>
              </a:rPr>
              <a:t>Jonathan.slason@rsginc.com</a:t>
            </a:r>
            <a:br>
              <a:rPr lang="en-US" sz="1400" dirty="0">
                <a:solidFill>
                  <a:schemeClr val="bg1"/>
                </a:solidFill>
              </a:rPr>
            </a:br>
            <a:r>
              <a:rPr lang="en-US" sz="1400" dirty="0">
                <a:solidFill>
                  <a:schemeClr val="bg1"/>
                </a:solidFill>
              </a:rPr>
              <a:t>+1 802 698 3196</a:t>
            </a:r>
          </a:p>
        </p:txBody>
      </p:sp>
      <p:pic>
        <p:nvPicPr>
          <p:cNvPr id="12" name="Picture 11">
            <a:extLst>
              <a:ext uri="{FF2B5EF4-FFF2-40B4-BE49-F238E27FC236}">
                <a16:creationId xmlns:a16="http://schemas.microsoft.com/office/drawing/2014/main" id="{51CFC28E-849C-0F77-8FC5-B819C075031F}"/>
              </a:ext>
            </a:extLst>
          </p:cNvPr>
          <p:cNvPicPr>
            <a:picLocks noChangeAspect="1"/>
          </p:cNvPicPr>
          <p:nvPr/>
        </p:nvPicPr>
        <p:blipFill>
          <a:blip r:embed="rId5"/>
          <a:stretch>
            <a:fillRect/>
          </a:stretch>
        </p:blipFill>
        <p:spPr>
          <a:xfrm>
            <a:off x="848945" y="5859679"/>
            <a:ext cx="1619865" cy="415350"/>
          </a:xfrm>
          <a:prstGeom prst="rect">
            <a:avLst/>
          </a:prstGeom>
        </p:spPr>
      </p:pic>
    </p:spTree>
    <p:extLst>
      <p:ext uri="{BB962C8B-B14F-4D97-AF65-F5344CB8AC3E}">
        <p14:creationId xmlns:p14="http://schemas.microsoft.com/office/powerpoint/2010/main" val="4033879115"/>
      </p:ext>
    </p:extLst>
  </p:cSld>
  <p:clrMapOvr>
    <a:masterClrMapping/>
  </p:clrMapOvr>
</p:sld>
</file>

<file path=ppt/theme/theme1.xml><?xml version="1.0" encoding="utf-8"?>
<a:theme xmlns:a="http://schemas.openxmlformats.org/drawingml/2006/main" name="RSG 2022">
  <a:themeElements>
    <a:clrScheme name="Custom 3">
      <a:dk1>
        <a:srgbClr val="48474A"/>
      </a:dk1>
      <a:lt1>
        <a:srgbClr val="FFFFFF"/>
      </a:lt1>
      <a:dk2>
        <a:srgbClr val="262626"/>
      </a:dk2>
      <a:lt2>
        <a:srgbClr val="F68B1F"/>
      </a:lt2>
      <a:accent1>
        <a:srgbClr val="006494"/>
      </a:accent1>
      <a:accent2>
        <a:srgbClr val="88CADE"/>
      </a:accent2>
      <a:accent3>
        <a:srgbClr val="65B360"/>
      </a:accent3>
      <a:accent4>
        <a:srgbClr val="E9D665"/>
      </a:accent4>
      <a:accent5>
        <a:srgbClr val="514D85"/>
      </a:accent5>
      <a:accent6>
        <a:srgbClr val="9C122B"/>
      </a:accent6>
      <a:hlink>
        <a:srgbClr val="48474A"/>
      </a:hlink>
      <a:folHlink>
        <a:srgbClr val="B1B3B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spcFirstLastPara="1" vert="horz" wrap="square" lIns="0" tIns="0" rIns="0" bIns="0" rtlCol="0" anchor="t" anchorCtr="0">
        <a:spAutoFit/>
      </a:bodyPr>
      <a:lstStyle>
        <a:defPPr algn="l">
          <a:defRPr dirty="0" smtClean="0"/>
        </a:defPPr>
      </a:lstStyle>
    </a:txDef>
  </a:objectDefaults>
  <a:extraClrSchemeLst/>
  <a:extLst>
    <a:ext uri="{05A4C25C-085E-4340-85A3-A5531E510DB2}">
      <thm15:themeFamily xmlns:thm15="http://schemas.microsoft.com/office/thememl/2012/main" name="RSG PPT Template - Light Mode.potx" id="{801D69BA-EB88-4051-A499-06078B9F30DA}" vid="{78176F4A-C573-41C8-96BE-AEF185F649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FE9B44CB32434485FAEE13F3DCC879" ma:contentTypeVersion="2" ma:contentTypeDescription="Create a new document." ma:contentTypeScope="" ma:versionID="e65ce2e586318a0cdb5b60a91777ff5e">
  <xsd:schema xmlns:xsd="http://www.w3.org/2001/XMLSchema" xmlns:xs="http://www.w3.org/2001/XMLSchema" xmlns:p="http://schemas.microsoft.com/office/2006/metadata/properties" xmlns:ns2="716b2ee4-6f09-4e94-8812-f24201c9930a" targetNamespace="http://schemas.microsoft.com/office/2006/metadata/properties" ma:root="true" ma:fieldsID="90b2c32214b94ce66b5733404690d9f3" ns2:_="">
    <xsd:import namespace="716b2ee4-6f09-4e94-8812-f24201c9930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6b2ee4-6f09-4e94-8812-f24201c993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3E702B-A4A8-49D1-8100-74D24C5D8E81}">
  <ds:schemaRefs>
    <ds:schemaRef ds:uri="http://schemas.microsoft.com/sharepoint/v3/contenttype/forms"/>
  </ds:schemaRefs>
</ds:datastoreItem>
</file>

<file path=customXml/itemProps2.xml><?xml version="1.0" encoding="utf-8"?>
<ds:datastoreItem xmlns:ds="http://schemas.openxmlformats.org/officeDocument/2006/customXml" ds:itemID="{5EB66904-1B82-4B88-B3F3-23331333FB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6b2ee4-6f09-4e94-8812-f24201c99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B548D2-16E5-4D59-9228-B99A31CAF826}">
  <ds:schemaRef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 ds:uri="716b2ee4-6f09-4e94-8812-f24201c9930a"/>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RSG PPT Template - Light Mode</Template>
  <TotalTime>1869</TotalTime>
  <Words>496</Words>
  <Application>Microsoft Office PowerPoint</Application>
  <PresentationFormat>Widescreen</PresentationFormat>
  <Paragraphs>104</Paragraphs>
  <Slides>9</Slides>
  <Notes>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Arial Narrow</vt:lpstr>
      <vt:lpstr>Calibri</vt:lpstr>
      <vt:lpstr>RSG 2022</vt:lpstr>
      <vt:lpstr>Shared Parking Tool User Guide</vt:lpstr>
      <vt:lpstr>PowerPoint Presentation</vt:lpstr>
      <vt:lpstr>BACKGROUND SOFTWARE</vt:lpstr>
      <vt:lpstr>Download/Clone Repositroy</vt:lpstr>
      <vt:lpstr>INSTALLING THE TOOL</vt:lpstr>
      <vt:lpstr>INSTALLING THE TOOL</vt:lpstr>
      <vt:lpstr>INPUTS TO THE CONFIGURATION FILE</vt:lpstr>
      <vt:lpstr>RUNNING THE TOOL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Shared Parking Tool User Guide</dc:title>
  <dc:creator>Nicholas Fisher</dc:creator>
  <cp:lastModifiedBy>Adib Sarker</cp:lastModifiedBy>
  <cp:revision>32</cp:revision>
  <cp:lastPrinted>2022-11-01T17:15:33Z</cp:lastPrinted>
  <dcterms:created xsi:type="dcterms:W3CDTF">2023-01-05T17:14:52Z</dcterms:created>
  <dcterms:modified xsi:type="dcterms:W3CDTF">2025-02-27T13:39:01Z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0x010100654322EC559C6C46AD7C246A9C6A9593</vt:lpwstr>
  </property>
  <property fmtid="{D5CDD505-2E9C-101B-9397-08002B2CF9AE}" pid="3" name="MediaServiceImageTags">
    <vt:lpwstr/>
  </property>
</Properties>
</file>